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3573125" cy="10440988"/>
  <p:notesSz cx="12446000" cy="85979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098" algn="l" rtl="0" fontAlgn="base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195" algn="l" rtl="0" fontAlgn="base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294" algn="l" rtl="0" fontAlgn="base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390" algn="l" rtl="0" fontAlgn="base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5488" algn="l" defTabSz="914195" rtl="0" eaLnBrk="1" latinLnBrk="0" hangingPunct="1">
      <a:defRPr kumimoji="1" sz="27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2586" algn="l" defTabSz="914195" rtl="0" eaLnBrk="1" latinLnBrk="0" hangingPunct="1">
      <a:defRPr kumimoji="1" sz="27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199683" algn="l" defTabSz="914195" rtl="0" eaLnBrk="1" latinLnBrk="0" hangingPunct="1">
      <a:defRPr kumimoji="1" sz="27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6782" algn="l" defTabSz="914195" rtl="0" eaLnBrk="1" latinLnBrk="0" hangingPunct="1">
      <a:defRPr kumimoji="1" sz="27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42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4" autoAdjust="0"/>
    <p:restoredTop sz="94660" autoAdjust="0"/>
  </p:normalViewPr>
  <p:slideViewPr>
    <p:cSldViewPr snapToGrid="0" snapToObjects="1">
      <p:cViewPr>
        <p:scale>
          <a:sx n="66" d="100"/>
          <a:sy n="66" d="100"/>
        </p:scale>
        <p:origin x="859" y="-706"/>
      </p:cViewPr>
      <p:guideLst>
        <p:guide orient="horz" pos="3289"/>
        <p:guide pos="42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392738" cy="430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7050088" y="0"/>
            <a:ext cx="5392737" cy="430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21673-8BF3-4731-99C6-ED3F388B456A}" type="datetimeFigureOut">
              <a:rPr kumimoji="1" lang="ja-JP" altLang="en-US" smtClean="0"/>
              <a:pPr/>
              <a:t>2022/4/4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0" y="644525"/>
            <a:ext cx="4191000" cy="3224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244600" y="4084638"/>
            <a:ext cx="9956800" cy="3868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166100"/>
            <a:ext cx="5392738" cy="430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7050088" y="8166100"/>
            <a:ext cx="5392737" cy="430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6E952-BC66-45D4-84A8-54E95CBBF1A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3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9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098" algn="l" defTabSz="91419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195" algn="l" defTabSz="91419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294" algn="l" defTabSz="91419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390" algn="l" defTabSz="91419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488" algn="l" defTabSz="91419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586" algn="l" defTabSz="91419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683" algn="l" defTabSz="91419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6782" algn="l" defTabSz="91419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Line 1"/>
          <p:cNvSpPr>
            <a:spLocks noChangeShapeType="1"/>
          </p:cNvSpPr>
          <p:nvPr/>
        </p:nvSpPr>
        <p:spPr bwMode="auto">
          <a:xfrm>
            <a:off x="1080000" y="5220000"/>
            <a:ext cx="1141200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vert="horz" wrap="square" lIns="98195" tIns="49097" rIns="98195" bIns="49097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" name="Line 1"/>
          <p:cNvSpPr>
            <a:spLocks noChangeShapeType="1"/>
          </p:cNvSpPr>
          <p:nvPr/>
        </p:nvSpPr>
        <p:spPr bwMode="auto">
          <a:xfrm>
            <a:off x="1008000" y="1440000"/>
            <a:ext cx="1155600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vert="horz" wrap="square" lIns="98195" tIns="49097" rIns="98195" bIns="49097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>
            <a:off x="1332000" y="1008000"/>
            <a:ext cx="0" cy="84240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vert="horz" wrap="square" lIns="98195" tIns="49097" rIns="98195" bIns="49097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1440000" y="1008000"/>
            <a:ext cx="0" cy="84240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vert="horz" wrap="square" lIns="98195" tIns="49097" rIns="98195" bIns="49097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8" name="Line 6"/>
          <p:cNvSpPr>
            <a:spLocks noChangeShapeType="1"/>
          </p:cNvSpPr>
          <p:nvPr userDrawn="1"/>
        </p:nvSpPr>
        <p:spPr bwMode="auto">
          <a:xfrm>
            <a:off x="12132000" y="1008000"/>
            <a:ext cx="0" cy="84240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vert="horz" wrap="square" lIns="98195" tIns="49097" rIns="98195" bIns="49097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9" name="Line 7"/>
          <p:cNvSpPr>
            <a:spLocks noChangeShapeType="1"/>
          </p:cNvSpPr>
          <p:nvPr userDrawn="1"/>
        </p:nvSpPr>
        <p:spPr bwMode="auto">
          <a:xfrm>
            <a:off x="12240000" y="1008000"/>
            <a:ext cx="0" cy="84240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vert="horz" wrap="square" lIns="98195" tIns="49097" rIns="98195" bIns="49097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0" name="Line 1"/>
          <p:cNvSpPr>
            <a:spLocks noChangeShapeType="1"/>
          </p:cNvSpPr>
          <p:nvPr userDrawn="1"/>
        </p:nvSpPr>
        <p:spPr bwMode="auto">
          <a:xfrm>
            <a:off x="1008000" y="1332000"/>
            <a:ext cx="1155600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vert="horz" wrap="square" lIns="98195" tIns="49097" rIns="98195" bIns="49097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1" name="Line 1"/>
          <p:cNvSpPr>
            <a:spLocks noChangeShapeType="1"/>
          </p:cNvSpPr>
          <p:nvPr userDrawn="1"/>
        </p:nvSpPr>
        <p:spPr bwMode="auto">
          <a:xfrm>
            <a:off x="1008000" y="9108000"/>
            <a:ext cx="1155600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vert="horz" wrap="square" lIns="98195" tIns="49097" rIns="98195" bIns="49097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2" name="Line 1"/>
          <p:cNvSpPr>
            <a:spLocks noChangeShapeType="1"/>
          </p:cNvSpPr>
          <p:nvPr userDrawn="1"/>
        </p:nvSpPr>
        <p:spPr bwMode="auto">
          <a:xfrm>
            <a:off x="1008000" y="9000000"/>
            <a:ext cx="1155600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vert="horz" wrap="square" lIns="98195" tIns="49097" rIns="98195" bIns="49097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" name="Rectangle 11"/>
          <p:cNvSpPr>
            <a:spLocks noChangeArrowheads="1"/>
          </p:cNvSpPr>
          <p:nvPr userDrawn="1"/>
        </p:nvSpPr>
        <p:spPr bwMode="auto">
          <a:xfrm>
            <a:off x="1332000" y="1332000"/>
            <a:ext cx="10908000" cy="777600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79784" tIns="9547" rIns="79784" bIns="9547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30" name="Rectangle 186"/>
          <p:cNvSpPr>
            <a:spLocks noChangeArrowheads="1"/>
          </p:cNvSpPr>
          <p:nvPr userDrawn="1"/>
        </p:nvSpPr>
        <p:spPr bwMode="auto">
          <a:xfrm>
            <a:off x="1440000" y="1440000"/>
            <a:ext cx="10692000" cy="7560000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79784" tIns="9547" rIns="79784" bIns="9547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1371294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371294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defTabSz="1371294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defTabSz="1371294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defTabSz="1371294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098" algn="ctr" defTabSz="1371294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195" algn="ctr" defTabSz="1371294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294" algn="ctr" defTabSz="1371294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390" algn="ctr" defTabSz="1371294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514234" indent="-514234" algn="l" defTabSz="1371294" rtl="0" fontAlgn="base">
        <a:spcBef>
          <a:spcPct val="20000"/>
        </a:spcBef>
        <a:spcAft>
          <a:spcPct val="0"/>
        </a:spcAft>
        <a:buChar char="•"/>
        <a:defRPr kumimoji="1" sz="4800">
          <a:solidFill>
            <a:schemeClr val="tx1"/>
          </a:solidFill>
          <a:latin typeface="+mn-lt"/>
          <a:ea typeface="+mn-ea"/>
          <a:cs typeface="+mn-cs"/>
        </a:defRPr>
      </a:lvl1pPr>
      <a:lvl2pPr marL="1114176" indent="-428529" algn="l" defTabSz="1371294" rtl="0" fontAlgn="base">
        <a:spcBef>
          <a:spcPct val="20000"/>
        </a:spcBef>
        <a:spcAft>
          <a:spcPct val="0"/>
        </a:spcAft>
        <a:buChar char="–"/>
        <a:defRPr kumimoji="1" sz="4200">
          <a:solidFill>
            <a:schemeClr val="tx1"/>
          </a:solidFill>
          <a:latin typeface="+mn-lt"/>
          <a:ea typeface="+mn-ea"/>
        </a:defRPr>
      </a:lvl2pPr>
      <a:lvl3pPr marL="1714117" indent="-342823" algn="l" defTabSz="1371294" rtl="0" fontAlgn="base">
        <a:spcBef>
          <a:spcPct val="20000"/>
        </a:spcBef>
        <a:spcAft>
          <a:spcPct val="0"/>
        </a:spcAft>
        <a:buChar char="•"/>
        <a:defRPr kumimoji="1" sz="3700">
          <a:solidFill>
            <a:schemeClr val="tx1"/>
          </a:solidFill>
          <a:latin typeface="+mn-lt"/>
          <a:ea typeface="+mn-ea"/>
        </a:defRPr>
      </a:lvl3pPr>
      <a:lvl4pPr marL="2401351" indent="-342823" algn="l" defTabSz="1371294" rtl="0" fontAlgn="base">
        <a:spcBef>
          <a:spcPct val="20000"/>
        </a:spcBef>
        <a:spcAft>
          <a:spcPct val="0"/>
        </a:spcAft>
        <a:buChar char="–"/>
        <a:defRPr kumimoji="1" sz="3000">
          <a:solidFill>
            <a:schemeClr val="tx1"/>
          </a:solidFill>
          <a:latin typeface="+mn-lt"/>
          <a:ea typeface="+mn-ea"/>
        </a:defRPr>
      </a:lvl4pPr>
      <a:lvl5pPr marL="3086997" indent="-342823" algn="l" defTabSz="1371294" rtl="0" fontAlgn="base">
        <a:spcBef>
          <a:spcPct val="20000"/>
        </a:spcBef>
        <a:spcAft>
          <a:spcPct val="0"/>
        </a:spcAft>
        <a:buChar char="»"/>
        <a:defRPr kumimoji="1" sz="3000">
          <a:solidFill>
            <a:schemeClr val="tx1"/>
          </a:solidFill>
          <a:latin typeface="+mn-lt"/>
          <a:ea typeface="+mn-ea"/>
        </a:defRPr>
      </a:lvl5pPr>
      <a:lvl6pPr marL="3544095" indent="-342823" algn="l" defTabSz="1371294" rtl="0" fontAlgn="base">
        <a:spcBef>
          <a:spcPct val="20000"/>
        </a:spcBef>
        <a:spcAft>
          <a:spcPct val="0"/>
        </a:spcAft>
        <a:buChar char="»"/>
        <a:defRPr kumimoji="1" sz="3000">
          <a:solidFill>
            <a:schemeClr val="tx1"/>
          </a:solidFill>
          <a:latin typeface="+mn-lt"/>
          <a:ea typeface="+mn-ea"/>
        </a:defRPr>
      </a:lvl6pPr>
      <a:lvl7pPr marL="4001192" indent="-342823" algn="l" defTabSz="1371294" rtl="0" fontAlgn="base">
        <a:spcBef>
          <a:spcPct val="20000"/>
        </a:spcBef>
        <a:spcAft>
          <a:spcPct val="0"/>
        </a:spcAft>
        <a:buChar char="»"/>
        <a:defRPr kumimoji="1" sz="3000">
          <a:solidFill>
            <a:schemeClr val="tx1"/>
          </a:solidFill>
          <a:latin typeface="+mn-lt"/>
          <a:ea typeface="+mn-ea"/>
        </a:defRPr>
      </a:lvl7pPr>
      <a:lvl8pPr marL="4458290" indent="-342823" algn="l" defTabSz="1371294" rtl="0" fontAlgn="base">
        <a:spcBef>
          <a:spcPct val="20000"/>
        </a:spcBef>
        <a:spcAft>
          <a:spcPct val="0"/>
        </a:spcAft>
        <a:buChar char="»"/>
        <a:defRPr kumimoji="1" sz="3000">
          <a:solidFill>
            <a:schemeClr val="tx1"/>
          </a:solidFill>
          <a:latin typeface="+mn-lt"/>
          <a:ea typeface="+mn-ea"/>
        </a:defRPr>
      </a:lvl8pPr>
      <a:lvl9pPr marL="4915388" indent="-342823" algn="l" defTabSz="1371294" rtl="0" fontAlgn="base">
        <a:spcBef>
          <a:spcPct val="20000"/>
        </a:spcBef>
        <a:spcAft>
          <a:spcPct val="0"/>
        </a:spcAft>
        <a:buChar char="»"/>
        <a:defRPr kumimoji="1" sz="3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1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8" algn="l" defTabSz="9141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5" algn="l" defTabSz="9141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0" algn="l" defTabSz="9141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8" algn="l" defTabSz="9141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6" algn="l" defTabSz="9141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3" algn="l" defTabSz="9141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82" algn="l" defTabSz="9141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F50641-67F6-9E4A-9EE4-A78A6E640FAB}"/>
              </a:ext>
            </a:extLst>
          </p:cNvPr>
          <p:cNvSpPr txBox="1"/>
          <p:nvPr/>
        </p:nvSpPr>
        <p:spPr>
          <a:xfrm>
            <a:off x="1416423" y="215152"/>
            <a:ext cx="28149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表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B317373-76BC-3F43-86CF-72D0530F6E96}"/>
              </a:ext>
            </a:extLst>
          </p:cNvPr>
          <p:cNvSpPr txBox="1"/>
          <p:nvPr/>
        </p:nvSpPr>
        <p:spPr>
          <a:xfrm>
            <a:off x="5074023" y="9574307"/>
            <a:ext cx="5486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①</a:t>
            </a:r>
            <a:r>
              <a:rPr kumimoji="1" lang="ja-JP" altLang="en-US" sz="2000"/>
              <a:t>問い合わせ先に自団の情報を記入ください</a:t>
            </a:r>
            <a:endParaRPr kumimoji="1" lang="en-US" altLang="ja-JP" sz="2000" dirty="0"/>
          </a:p>
          <a:p>
            <a:r>
              <a:rPr lang="en-US" altLang="ja-JP" sz="2000" dirty="0"/>
              <a:t>②PDF</a:t>
            </a:r>
            <a:r>
              <a:rPr lang="ja-JP" altLang="en-US" sz="2000"/>
              <a:t>で保存して、印刷屋さんに入稿ください</a:t>
            </a:r>
            <a:endParaRPr kumimoji="1" lang="en-US" altLang="ja-JP" sz="20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AE5BA72-13A3-C740-AEC1-1067EC335B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" y="972344"/>
            <a:ext cx="11620500" cy="84963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C9F761-E7FA-4D29-9ED7-6E6CDF1694F7}"/>
              </a:ext>
            </a:extLst>
          </p:cNvPr>
          <p:cNvSpPr txBox="1"/>
          <p:nvPr/>
        </p:nvSpPr>
        <p:spPr>
          <a:xfrm>
            <a:off x="5162359" y="6879272"/>
            <a:ext cx="304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ここに連絡先を入力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177641-5E27-DA46-A3EF-799CD5E57689}"/>
              </a:ext>
            </a:extLst>
          </p:cNvPr>
          <p:cNvSpPr txBox="1"/>
          <p:nvPr/>
        </p:nvSpPr>
        <p:spPr>
          <a:xfrm>
            <a:off x="1416423" y="215152"/>
            <a:ext cx="28149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裏</a:t>
            </a:r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4AAAE98-F9B0-564A-8D03-79A247028E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" y="972344"/>
            <a:ext cx="11620500" cy="849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98056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71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71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27</Words>
  <Application>Microsoft Office PowerPoint</Application>
  <PresentationFormat>ユーザー設定</PresentationFormat>
  <Paragraphs>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Arial</vt:lpstr>
      <vt:lpstr>Calibri</vt:lpstr>
      <vt:lpstr>標準デザイン</vt:lpstr>
      <vt:lpstr>PowerPoint プレゼンテーション</vt:lpstr>
      <vt:lpstr>PowerPoint プレゼンテーション</vt:lpstr>
    </vt:vector>
  </TitlesOfParts>
  <Manager/>
  <Company>ボーイスカウト日本連盟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saj</dc:creator>
  <cp:keywords/>
  <dc:description/>
  <cp:lastModifiedBy>Tetsuji Yamada</cp:lastModifiedBy>
  <cp:revision>26</cp:revision>
  <dcterms:created xsi:type="dcterms:W3CDTF">2010-06-02T01:56:44Z</dcterms:created>
  <dcterms:modified xsi:type="dcterms:W3CDTF">2022-04-04T07:08:36Z</dcterms:modified>
  <cp:category/>
</cp:coreProperties>
</file>