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5" autoAdjust="0"/>
    <p:restoredTop sz="94674" autoAdjust="0"/>
  </p:normalViewPr>
  <p:slideViewPr>
    <p:cSldViewPr>
      <p:cViewPr varScale="1">
        <p:scale>
          <a:sx n="153" d="100"/>
          <a:sy n="153" d="100"/>
        </p:scale>
        <p:origin x="-510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-ishii\Desktop\コミュニケーションロゴkit\wallpaper_3_1920_1080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" y="-1"/>
            <a:ext cx="9144002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8872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20780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3B6A-0FFE-40EF-8E50-1DFF69B66097}" type="datetimeFigureOut">
              <a:rPr kumimoji="1" lang="ja-JP" altLang="en-US" smtClean="0"/>
              <a:t>2016/12/22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D2AF-BBAD-4426-BF7E-FDC8DFC4FA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4549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201976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201976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3B6A-0FFE-40EF-8E50-1DFF69B66097}" type="datetimeFigureOut">
              <a:rPr kumimoji="1" lang="ja-JP" altLang="en-US" smtClean="0"/>
              <a:t>2016/12/22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D2AF-BBAD-4426-BF7E-FDC8DFC4FA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988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261810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6851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3B6A-0FFE-40EF-8E50-1DFF69B66097}" type="datetimeFigureOut">
              <a:rPr kumimoji="1" lang="ja-JP" altLang="en-US" smtClean="0"/>
              <a:t>2016/12/22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D2AF-BBAD-4426-BF7E-FDC8DFC4FA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001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2618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2618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3B6A-0FFE-40EF-8E50-1DFF69B66097}" type="datetimeFigureOut">
              <a:rPr kumimoji="1" lang="ja-JP" altLang="en-US" smtClean="0"/>
              <a:t>2016/12/22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D2AF-BBAD-4426-BF7E-FDC8DFC4FA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328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7767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1631157"/>
            <a:ext cx="4041775" cy="27767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3B6A-0FFE-40EF-8E50-1DFF69B66097}" type="datetimeFigureOut">
              <a:rPr kumimoji="1" lang="ja-JP" altLang="en-US" smtClean="0"/>
              <a:t>2016/12/22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D2AF-BBAD-4426-BF7E-FDC8DFC4FA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249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3B6A-0FFE-40EF-8E50-1DFF69B66097}" type="datetimeFigureOut">
              <a:rPr kumimoji="1" lang="ja-JP" altLang="en-US" smtClean="0"/>
              <a:t>2016/12/22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D2AF-BBAD-4426-BF7E-FDC8DFC4FA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567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3B6A-0FFE-40EF-8E50-1DFF69B66097}" type="datetimeFigureOut">
              <a:rPr kumimoji="1" lang="ja-JP" altLang="en-US" smtClean="0"/>
              <a:t>2016/12/22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D2AF-BBAD-4426-BF7E-FDC8DFC4FA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099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14916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2776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3B6A-0FFE-40EF-8E50-1DFF69B66097}" type="datetimeFigureOut">
              <a:rPr kumimoji="1" lang="ja-JP" altLang="en-US" smtClean="0"/>
              <a:t>2016/12/22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D2AF-BBAD-4426-BF7E-FDC8DFC4FA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7972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3824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3B6A-0FFE-40EF-8E50-1DFF69B66097}" type="datetimeFigureOut">
              <a:rPr kumimoji="1" lang="ja-JP" altLang="en-US" smtClean="0"/>
              <a:t>2016/12/22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D2AF-BBAD-4426-BF7E-FDC8DFC4FA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252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-ishii\Desktop\コミュニケーションロゴkit\back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8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B3B6A-0FFE-40EF-8E50-1DFF69B66097}" type="datetimeFigureOut">
              <a:rPr kumimoji="1" lang="ja-JP" altLang="en-US" smtClean="0"/>
              <a:t>2016/12/22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9D2AF-BBAD-4426-BF7E-FDC8DFC4FA4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2051" name="Picture 3" descr="C:\Users\t-ishii\Desktop\★★作業NOW!\コミュニケーションロゴ\中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802" y="195485"/>
            <a:ext cx="8592396" cy="4312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4634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98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logo_16_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3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cmlogo_16_9</Template>
  <TotalTime>0</TotalTime>
  <Words>0</Words>
  <Application>Microsoft Office PowerPoint</Application>
  <PresentationFormat>画面に合わせる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cmlogo_16_9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SAJ</dc:creator>
  <cp:lastModifiedBy>SAJ</cp:lastModifiedBy>
  <cp:revision>1</cp:revision>
  <dcterms:created xsi:type="dcterms:W3CDTF">2016-12-22T07:52:55Z</dcterms:created>
  <dcterms:modified xsi:type="dcterms:W3CDTF">2016-12-22T07:53:27Z</dcterms:modified>
</cp:coreProperties>
</file>