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-136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8E-FCD2-4723-AA8E-76D7D11B67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BB3-62B5-479D-8B10-E3F14EC4E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72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8E-FCD2-4723-AA8E-76D7D11B67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BB3-62B5-479D-8B10-E3F14EC4E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54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8E-FCD2-4723-AA8E-76D7D11B67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BB3-62B5-479D-8B10-E3F14EC4E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988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8E-FCD2-4723-AA8E-76D7D11B67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BB3-62B5-479D-8B10-E3F14EC4E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851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8E-FCD2-4723-AA8E-76D7D11B67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BB3-62B5-479D-8B10-E3F14EC4E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001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8E-FCD2-4723-AA8E-76D7D11B67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BB3-62B5-479D-8B10-E3F14EC4E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32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8E-FCD2-4723-AA8E-76D7D11B67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BB3-62B5-479D-8B10-E3F14EC4E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24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8E-FCD2-4723-AA8E-76D7D11B67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BB3-62B5-479D-8B10-E3F14EC4E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6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8E-FCD2-4723-AA8E-76D7D11B67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BB3-62B5-479D-8B10-E3F14EC4E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8E-FCD2-4723-AA8E-76D7D11B67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BB3-62B5-479D-8B10-E3F14EC4E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97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428E-FCD2-4723-AA8E-76D7D11B67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BB3-62B5-479D-8B10-E3F14EC4E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25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-ishii\Desktop\コミュニケーションロゴkit\under2.pn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63"/>
          <a:stretch/>
        </p:blipFill>
        <p:spPr bwMode="auto">
          <a:xfrm>
            <a:off x="-315" y="6113513"/>
            <a:ext cx="9144315" cy="74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A428E-FCD2-4723-AA8E-76D7D11B6797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pic>
        <p:nvPicPr>
          <p:cNvPr id="1027" name="Picture 3" descr="C:\Users\t-ishii\Desktop\コミュニケーションロゴkit\saj_cm_logo_rgb_s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03778"/>
            <a:ext cx="1947678" cy="61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32BB3-62B5-479D-8B10-E3F14EC4E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63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73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j_template_4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saj_template_4_3</Template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saj_template_4_3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SAJ</dc:creator>
  <cp:lastModifiedBy>SAJ</cp:lastModifiedBy>
  <cp:revision>1</cp:revision>
  <dcterms:created xsi:type="dcterms:W3CDTF">2016-12-22T04:08:52Z</dcterms:created>
  <dcterms:modified xsi:type="dcterms:W3CDTF">2016-12-22T04:09:28Z</dcterms:modified>
</cp:coreProperties>
</file>