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03" r:id="rId2"/>
    <p:sldId id="302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7559675" cy="10691813"/>
  <p:notesSz cx="9144000" cy="6858000"/>
  <p:defaultTextStyle>
    <a:defPPr>
      <a:defRPr lang="ja-JP"/>
    </a:defPPr>
    <a:lvl1pPr marL="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852"/>
    <a:srgbClr val="70B82C"/>
    <a:srgbClr val="F18727"/>
    <a:srgbClr val="1CAA3A"/>
    <a:srgbClr val="2DB6AE"/>
    <a:srgbClr val="DD6921"/>
    <a:srgbClr val="CED245"/>
    <a:srgbClr val="5884C2"/>
    <a:srgbClr val="E786AF"/>
    <a:srgbClr val="11A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4"/>
    <p:restoredTop sz="94680"/>
  </p:normalViewPr>
  <p:slideViewPr>
    <p:cSldViewPr snapToGrid="0" snapToObjects="1">
      <p:cViewPr>
        <p:scale>
          <a:sx n="96" d="100"/>
          <a:sy n="96" d="100"/>
        </p:scale>
        <p:origin x="39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図形グループ 31"/>
          <p:cNvGrpSpPr/>
          <p:nvPr userDrawn="1"/>
        </p:nvGrpSpPr>
        <p:grpSpPr>
          <a:xfrm>
            <a:off x="0" y="0"/>
            <a:ext cx="7559675" cy="10691813"/>
            <a:chOff x="0" y="0"/>
            <a:chExt cx="7559675" cy="10691813"/>
          </a:xfrm>
        </p:grpSpPr>
        <p:sp>
          <p:nvSpPr>
            <p:cNvPr id="4" name="正方形/長方形 3"/>
            <p:cNvSpPr/>
            <p:nvPr userDrawn="1"/>
          </p:nvSpPr>
          <p:spPr>
            <a:xfrm>
              <a:off x="0" y="0"/>
              <a:ext cx="7559675" cy="10691127"/>
            </a:xfrm>
            <a:prstGeom prst="rect">
              <a:avLst/>
            </a:prstGeom>
            <a:solidFill>
              <a:srgbClr val="10A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0" y="9825925"/>
              <a:ext cx="7559675" cy="865201"/>
            </a:xfrm>
            <a:prstGeom prst="rect">
              <a:avLst/>
            </a:prstGeom>
            <a:solidFill>
              <a:srgbClr val="1356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189" y="9825238"/>
              <a:ext cx="2758486" cy="866575"/>
            </a:xfrm>
            <a:prstGeom prst="rect">
              <a:avLst/>
            </a:prstGeom>
          </p:spPr>
        </p:pic>
      </p:grpSp>
      <p:grpSp>
        <p:nvGrpSpPr>
          <p:cNvPr id="33" name="図形グループ 32"/>
          <p:cNvGrpSpPr/>
          <p:nvPr userDrawn="1"/>
        </p:nvGrpSpPr>
        <p:grpSpPr>
          <a:xfrm>
            <a:off x="546306" y="699639"/>
            <a:ext cx="6467061" cy="778170"/>
            <a:chOff x="546306" y="699639"/>
            <a:chExt cx="6467061" cy="778170"/>
          </a:xfrm>
        </p:grpSpPr>
        <p:sp>
          <p:nvSpPr>
            <p:cNvPr id="9" name="角丸四角形 8"/>
            <p:cNvSpPr/>
            <p:nvPr userDrawn="1"/>
          </p:nvSpPr>
          <p:spPr>
            <a:xfrm>
              <a:off x="546306" y="699639"/>
              <a:ext cx="6467061" cy="778170"/>
            </a:xfrm>
            <a:prstGeom prst="roundRect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図形グループ 10"/>
            <p:cNvGrpSpPr/>
            <p:nvPr userDrawn="1"/>
          </p:nvGrpSpPr>
          <p:grpSpPr>
            <a:xfrm>
              <a:off x="723555" y="846097"/>
              <a:ext cx="6112564" cy="490370"/>
              <a:chOff x="2488571" y="1053027"/>
              <a:chExt cx="11600023" cy="930591"/>
            </a:xfrm>
          </p:grpSpPr>
          <p:sp>
            <p:nvSpPr>
              <p:cNvPr id="22" name="円/楕円 21"/>
              <p:cNvSpPr/>
              <p:nvPr userDrawn="1"/>
            </p:nvSpPr>
            <p:spPr>
              <a:xfrm>
                <a:off x="2488571" y="1053027"/>
                <a:ext cx="930591" cy="930591"/>
              </a:xfrm>
              <a:prstGeom prst="ellipse">
                <a:avLst/>
              </a:prstGeom>
              <a:solidFill>
                <a:srgbClr val="1BA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/>
              <p:cNvSpPr/>
              <p:nvPr userDrawn="1"/>
            </p:nvSpPr>
            <p:spPr>
              <a:xfrm>
                <a:off x="3674063" y="1053027"/>
                <a:ext cx="930591" cy="930591"/>
              </a:xfrm>
              <a:prstGeom prst="ellipse">
                <a:avLst/>
              </a:prstGeom>
              <a:solidFill>
                <a:srgbClr val="F1872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円/楕円 23"/>
              <p:cNvSpPr/>
              <p:nvPr userDrawn="1"/>
            </p:nvSpPr>
            <p:spPr>
              <a:xfrm>
                <a:off x="4859555" y="1053027"/>
                <a:ext cx="930591" cy="930591"/>
              </a:xfrm>
              <a:prstGeom prst="ellipse">
                <a:avLst/>
              </a:prstGeom>
              <a:solidFill>
                <a:srgbClr val="E886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/>
              <p:cNvSpPr/>
              <p:nvPr userDrawn="1"/>
            </p:nvSpPr>
            <p:spPr>
              <a:xfrm>
                <a:off x="6045047" y="1053027"/>
                <a:ext cx="930591" cy="930591"/>
              </a:xfrm>
              <a:prstGeom prst="ellipse">
                <a:avLst/>
              </a:prstGeom>
              <a:solidFill>
                <a:srgbClr val="70B82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円/楕円 25"/>
              <p:cNvSpPr/>
              <p:nvPr userDrawn="1"/>
            </p:nvSpPr>
            <p:spPr>
              <a:xfrm>
                <a:off x="7230539" y="1053027"/>
                <a:ext cx="930591" cy="930591"/>
              </a:xfrm>
              <a:prstGeom prst="ellipse">
                <a:avLst/>
              </a:prstGeom>
              <a:solidFill>
                <a:srgbClr val="5784C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26"/>
              <p:cNvSpPr/>
              <p:nvPr userDrawn="1"/>
            </p:nvSpPr>
            <p:spPr>
              <a:xfrm>
                <a:off x="8416031" y="1053027"/>
                <a:ext cx="930591" cy="930591"/>
              </a:xfrm>
              <a:prstGeom prst="ellipse">
                <a:avLst/>
              </a:prstGeom>
              <a:solidFill>
                <a:srgbClr val="2D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27"/>
              <p:cNvSpPr/>
              <p:nvPr userDrawn="1"/>
            </p:nvSpPr>
            <p:spPr>
              <a:xfrm>
                <a:off x="9601523" y="1053027"/>
                <a:ext cx="930591" cy="930591"/>
              </a:xfrm>
              <a:prstGeom prst="ellipse">
                <a:avLst/>
              </a:prstGeom>
              <a:solidFill>
                <a:srgbClr val="CED24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円/楕円 28"/>
              <p:cNvSpPr/>
              <p:nvPr userDrawn="1"/>
            </p:nvSpPr>
            <p:spPr>
              <a:xfrm>
                <a:off x="10787015" y="1053027"/>
                <a:ext cx="930591" cy="930591"/>
              </a:xfrm>
              <a:prstGeom prst="ellipse">
                <a:avLst/>
              </a:prstGeom>
              <a:solidFill>
                <a:srgbClr val="E248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円/楕円 29"/>
              <p:cNvSpPr/>
              <p:nvPr userDrawn="1"/>
            </p:nvSpPr>
            <p:spPr>
              <a:xfrm>
                <a:off x="11972507" y="1053027"/>
                <a:ext cx="930591" cy="930591"/>
              </a:xfrm>
              <a:prstGeom prst="ellipse">
                <a:avLst/>
              </a:prstGeom>
              <a:solidFill>
                <a:srgbClr val="DD69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円/楕円 30"/>
              <p:cNvSpPr/>
              <p:nvPr userDrawn="1"/>
            </p:nvSpPr>
            <p:spPr>
              <a:xfrm>
                <a:off x="13158003" y="1053027"/>
                <a:ext cx="930591" cy="930591"/>
              </a:xfrm>
              <a:prstGeom prst="ellipse">
                <a:avLst/>
              </a:prstGeom>
              <a:solidFill>
                <a:srgbClr val="2DB6A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テキスト ボックス 11"/>
            <p:cNvSpPr txBox="1"/>
            <p:nvPr userDrawn="1"/>
          </p:nvSpPr>
          <p:spPr>
            <a:xfrm>
              <a:off x="686388" y="811725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な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3" name="テキスト ボックス 12"/>
            <p:cNvSpPr txBox="1"/>
            <p:nvPr userDrawn="1"/>
          </p:nvSpPr>
          <p:spPr>
            <a:xfrm>
              <a:off x="1329659" y="782469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ろ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1938658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う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2558109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い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3179357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ち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3809367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に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4432173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ん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5069386" y="811725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ま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5688837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え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6306240" y="803857"/>
              <a:ext cx="5693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000" b="1" i="0" dirty="0" smtClean="0">
                  <a:solidFill>
                    <a:schemeClr val="bg1"/>
                  </a:solidFill>
                  <a:latin typeface="Hiragino Maru Gothic Pro W4" charset="-128"/>
                  <a:ea typeface="Hiragino Maru Gothic Pro W4" charset="-128"/>
                  <a:cs typeface="Hiragino Maru Gothic Pro W4" charset="-128"/>
                </a:rPr>
                <a:t>に</a:t>
              </a:r>
              <a:endParaRPr kumimoji="1" lang="ja-JP" altLang="en-US" sz="3000" b="1" i="0" dirty="0">
                <a:solidFill>
                  <a:schemeClr val="bg1"/>
                </a:solidFill>
                <a:latin typeface="Hiragino Maru Gothic Pro W4" charset="-128"/>
                <a:ea typeface="Hiragino Maru Gothic Pro W4" charset="-128"/>
                <a:cs typeface="Hiragino Maru Gothic Pro W4" charset="-128"/>
              </a:endParaRPr>
            </a:p>
          </p:txBody>
        </p:sp>
      </p:grpSp>
      <p:grpSp>
        <p:nvGrpSpPr>
          <p:cNvPr id="39" name="図形グループ 38"/>
          <p:cNvGrpSpPr/>
          <p:nvPr userDrawn="1"/>
        </p:nvGrpSpPr>
        <p:grpSpPr>
          <a:xfrm>
            <a:off x="893920" y="1806059"/>
            <a:ext cx="6119447" cy="2070812"/>
            <a:chOff x="373682" y="2069079"/>
            <a:chExt cx="6119447" cy="2070812"/>
          </a:xfrm>
        </p:grpSpPr>
        <p:grpSp>
          <p:nvGrpSpPr>
            <p:cNvPr id="35" name="図形グループ 34"/>
            <p:cNvGrpSpPr/>
            <p:nvPr userDrawn="1"/>
          </p:nvGrpSpPr>
          <p:grpSpPr>
            <a:xfrm>
              <a:off x="373682" y="2296572"/>
              <a:ext cx="6119447" cy="1843319"/>
              <a:chOff x="4298468" y="2005239"/>
              <a:chExt cx="6119447" cy="1843319"/>
            </a:xfrm>
          </p:grpSpPr>
          <p:sp>
            <p:nvSpPr>
              <p:cNvPr id="37" name="テキスト ボックス 36"/>
              <p:cNvSpPr txBox="1"/>
              <p:nvPr userDrawn="1"/>
            </p:nvSpPr>
            <p:spPr>
              <a:xfrm>
                <a:off x="4298468" y="2005239"/>
                <a:ext cx="611944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8000" b="1" i="0" dirty="0" smtClean="0">
                    <a:solidFill>
                      <a:schemeClr val="bg1"/>
                    </a:solidFill>
                    <a:latin typeface="MS PGothic" charset="-128"/>
                    <a:ea typeface="MS PGothic" charset="-128"/>
                    <a:cs typeface="MS PGothic" charset="-128"/>
                  </a:rPr>
                  <a:t>一人前かるた</a:t>
                </a:r>
                <a:endParaRPr kumimoji="1" lang="ja-JP" altLang="en-US" sz="8000" b="1" i="0" dirty="0">
                  <a:solidFill>
                    <a:schemeClr val="bg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</p:txBody>
          </p:sp>
          <p:sp>
            <p:nvSpPr>
              <p:cNvPr id="38" name="テキスト ボックス 37"/>
              <p:cNvSpPr txBox="1"/>
              <p:nvPr userDrawn="1"/>
            </p:nvSpPr>
            <p:spPr>
              <a:xfrm>
                <a:off x="4414552" y="3263783"/>
                <a:ext cx="58872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dist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3200" b="1" dirty="0" smtClean="0">
                    <a:solidFill>
                      <a:schemeClr val="bg1"/>
                    </a:solidFill>
                    <a:latin typeface="MS PGothic" charset="-128"/>
                    <a:ea typeface="MS PGothic" charset="-128"/>
                    <a:cs typeface="MS PGothic" charset="-128"/>
                  </a:rPr>
                  <a:t>みんなであそぼうキット</a:t>
                </a:r>
                <a:endParaRPr kumimoji="1" lang="ja-JP" altLang="en-US" sz="3200" b="1" dirty="0">
                  <a:solidFill>
                    <a:schemeClr val="bg1"/>
                  </a:solidFill>
                  <a:latin typeface="MS PGothic" charset="-128"/>
                  <a:ea typeface="MS PGothic" charset="-128"/>
                  <a:cs typeface="MS PGothic" charset="-128"/>
                </a:endParaRPr>
              </a:p>
            </p:txBody>
          </p:sp>
        </p:grpSp>
        <p:sp>
          <p:nvSpPr>
            <p:cNvPr id="36" name="テキスト ボックス 35"/>
            <p:cNvSpPr txBox="1"/>
            <p:nvPr userDrawn="1"/>
          </p:nvSpPr>
          <p:spPr>
            <a:xfrm>
              <a:off x="578582" y="2069079"/>
              <a:ext cx="2923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2400" b="1" i="0" dirty="0" smtClean="0">
                  <a:solidFill>
                    <a:schemeClr val="bg1"/>
                  </a:solidFill>
                  <a:latin typeface="MS PGothic" charset="-128"/>
                  <a:ea typeface="MS PGothic" charset="-128"/>
                  <a:cs typeface="MS PGothic" charset="-128"/>
                </a:rPr>
                <a:t>いちにんまえ</a:t>
              </a:r>
              <a:endParaRPr kumimoji="1" lang="ja-JP" altLang="en-US" sz="2400" b="1" i="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41" name="テキスト ボックス 40"/>
          <p:cNvSpPr txBox="1"/>
          <p:nvPr userDrawn="1"/>
        </p:nvSpPr>
        <p:spPr>
          <a:xfrm>
            <a:off x="2703821" y="9086574"/>
            <a:ext cx="48652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※</a:t>
            </a:r>
            <a:r>
              <a:rPr kumimoji="1" lang="ja-JP" altLang="en-US" sz="1400" b="1" i="0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使い方は一例です。</a:t>
            </a:r>
          </a:p>
          <a:p>
            <a:pPr marL="0" marR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※</a:t>
            </a:r>
            <a:r>
              <a:rPr kumimoji="1" lang="ja-JP" altLang="en-US" sz="1400" b="1" i="0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各環境との互換性のためにフォントが</a:t>
            </a:r>
          </a:p>
          <a:p>
            <a:pPr marL="0" marR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　日本連盟発行の一人前かるたとは異なる場合があります。</a:t>
            </a:r>
          </a:p>
        </p:txBody>
      </p:sp>
      <p:grpSp>
        <p:nvGrpSpPr>
          <p:cNvPr id="55" name="図形グループ 54"/>
          <p:cNvGrpSpPr/>
          <p:nvPr userDrawn="1"/>
        </p:nvGrpSpPr>
        <p:grpSpPr>
          <a:xfrm>
            <a:off x="789327" y="4930385"/>
            <a:ext cx="6605703" cy="2625874"/>
            <a:chOff x="951454" y="4930385"/>
            <a:chExt cx="6605703" cy="2625874"/>
          </a:xfrm>
        </p:grpSpPr>
        <p:grpSp>
          <p:nvGrpSpPr>
            <p:cNvPr id="42" name="図形グループ 41"/>
            <p:cNvGrpSpPr/>
            <p:nvPr userDrawn="1"/>
          </p:nvGrpSpPr>
          <p:grpSpPr>
            <a:xfrm>
              <a:off x="951454" y="4930385"/>
              <a:ext cx="1578452" cy="677109"/>
              <a:chOff x="1435732" y="4514004"/>
              <a:chExt cx="1578452" cy="677109"/>
            </a:xfrm>
          </p:grpSpPr>
          <p:sp>
            <p:nvSpPr>
              <p:cNvPr id="43" name="テキスト ボックス 42"/>
              <p:cNvSpPr txBox="1"/>
              <p:nvPr userDrawn="1"/>
            </p:nvSpPr>
            <p:spPr>
              <a:xfrm>
                <a:off x="1435732" y="4667893"/>
                <a:ext cx="15784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28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使い方</a:t>
                </a:r>
                <a:endParaRPr kumimoji="1" lang="ja-JP" altLang="en-US" sz="2800" b="1" i="0" dirty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endParaRPr>
              </a:p>
            </p:txBody>
          </p:sp>
          <p:sp>
            <p:nvSpPr>
              <p:cNvPr id="44" name="テキスト ボックス 43"/>
              <p:cNvSpPr txBox="1"/>
              <p:nvPr userDrawn="1"/>
            </p:nvSpPr>
            <p:spPr>
              <a:xfrm>
                <a:off x="1438855" y="4514004"/>
                <a:ext cx="15753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1" i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つか　　かた</a:t>
                </a:r>
                <a:endParaRPr kumimoji="1" lang="ja-JP" altLang="en-US" sz="1400" b="1" i="0" dirty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endParaRPr>
              </a:p>
            </p:txBody>
          </p:sp>
        </p:grpSp>
        <p:grpSp>
          <p:nvGrpSpPr>
            <p:cNvPr id="45" name="図形グループ 44"/>
            <p:cNvGrpSpPr/>
            <p:nvPr userDrawn="1"/>
          </p:nvGrpSpPr>
          <p:grpSpPr>
            <a:xfrm>
              <a:off x="951454" y="6127856"/>
              <a:ext cx="6038834" cy="650152"/>
              <a:chOff x="5370048" y="6449626"/>
              <a:chExt cx="6038834" cy="650152"/>
            </a:xfrm>
          </p:grpSpPr>
          <p:sp>
            <p:nvSpPr>
              <p:cNvPr id="46" name="テキスト ボックス 45"/>
              <p:cNvSpPr txBox="1"/>
              <p:nvPr userDrawn="1"/>
            </p:nvSpPr>
            <p:spPr>
              <a:xfrm>
                <a:off x="5370048" y="6638113"/>
                <a:ext cx="60388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2.</a:t>
                </a:r>
                <a:r>
                  <a:rPr kumimoji="1" lang="ja-JP" altLang="en-US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イラストを入れてカラフルにしましょう。</a:t>
                </a:r>
              </a:p>
            </p:txBody>
          </p:sp>
          <p:sp>
            <p:nvSpPr>
              <p:cNvPr id="47" name="テキスト ボックス 46"/>
              <p:cNvSpPr txBox="1"/>
              <p:nvPr userDrawn="1"/>
            </p:nvSpPr>
            <p:spPr>
              <a:xfrm>
                <a:off x="7252226" y="6449626"/>
                <a:ext cx="5347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1" i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い</a:t>
                </a:r>
                <a:endParaRPr kumimoji="1" lang="ja-JP" altLang="en-US" sz="1400" b="1" i="0" dirty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endParaRPr>
              </a:p>
            </p:txBody>
          </p:sp>
        </p:grpSp>
        <p:sp>
          <p:nvSpPr>
            <p:cNvPr id="49" name="テキスト ボックス 48"/>
            <p:cNvSpPr txBox="1"/>
            <p:nvPr userDrawn="1"/>
          </p:nvSpPr>
          <p:spPr>
            <a:xfrm>
              <a:off x="951454" y="5666191"/>
              <a:ext cx="5591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l" defTabSz="12388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b="1" i="0" dirty="0" smtClean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rPr>
                <a:t>1.</a:t>
              </a:r>
              <a:r>
                <a:rPr kumimoji="1" lang="ja-JP" altLang="en-US" sz="2400" b="1" i="0" dirty="0" smtClean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rPr>
                <a:t>それぞれのかるたをつくりましょう。</a:t>
              </a:r>
              <a:endParaRPr kumimoji="1" lang="ja-JP" altLang="en-US" sz="2400" b="1" i="0" dirty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endParaRPr>
            </a:p>
          </p:txBody>
        </p:sp>
        <p:grpSp>
          <p:nvGrpSpPr>
            <p:cNvPr id="54" name="図形グループ 53"/>
            <p:cNvGrpSpPr/>
            <p:nvPr userDrawn="1"/>
          </p:nvGrpSpPr>
          <p:grpSpPr>
            <a:xfrm>
              <a:off x="951454" y="6917116"/>
              <a:ext cx="6605703" cy="639143"/>
              <a:chOff x="968739" y="6928780"/>
              <a:chExt cx="6605703" cy="639143"/>
            </a:xfrm>
          </p:grpSpPr>
          <p:sp>
            <p:nvSpPr>
              <p:cNvPr id="40" name="テキスト ボックス 39"/>
              <p:cNvSpPr txBox="1"/>
              <p:nvPr userDrawn="1"/>
            </p:nvSpPr>
            <p:spPr>
              <a:xfrm>
                <a:off x="968739" y="7106258"/>
                <a:ext cx="66057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3.</a:t>
                </a:r>
                <a:r>
                  <a:rPr kumimoji="1" lang="ja-JP" altLang="en-US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印刷するときは</a:t>
                </a:r>
                <a:r>
                  <a:rPr kumimoji="1" lang="en-US" altLang="ja-JP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A4</a:t>
                </a:r>
                <a:r>
                  <a:rPr kumimoji="1" lang="ja-JP" altLang="en-US" sz="2400" b="1" i="0" dirty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サイズで印刷しましょう。</a:t>
                </a:r>
              </a:p>
            </p:txBody>
          </p:sp>
          <p:sp>
            <p:nvSpPr>
              <p:cNvPr id="53" name="テキスト ボックス 52"/>
              <p:cNvSpPr txBox="1"/>
              <p:nvPr userDrawn="1"/>
            </p:nvSpPr>
            <p:spPr>
              <a:xfrm>
                <a:off x="1213924" y="6928780"/>
                <a:ext cx="9059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indent="0" algn="l" defTabSz="123889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1" i="0" smtClean="0">
                    <a:solidFill>
                      <a:schemeClr val="bg1"/>
                    </a:solidFill>
                    <a:latin typeface="HGMaruGothicMPRO" charset="-128"/>
                    <a:ea typeface="HGMaruGothicMPRO" charset="-128"/>
                    <a:cs typeface="HGMaruGothicMPRO" charset="-128"/>
                  </a:rPr>
                  <a:t>いんさつ</a:t>
                </a:r>
                <a:endParaRPr kumimoji="1" lang="ja-JP" altLang="en-US" sz="1400" b="1" i="0" dirty="0">
                  <a:solidFill>
                    <a:schemeClr val="bg1"/>
                  </a:solidFill>
                  <a:latin typeface="HGMaruGothicMPRO" charset="-128"/>
                  <a:ea typeface="HGMaruGothicMPRO" charset="-128"/>
                  <a:cs typeface="HGMaruGothicMPRO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7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2D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く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77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け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6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こ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50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さ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187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2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し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7740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1CA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す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051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F18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せ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611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CED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そ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60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70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た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663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ち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53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04933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3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F18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つ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91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て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13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2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と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19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1CA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な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18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2D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に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69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ぬ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883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70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ね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453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DD6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の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15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は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0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CED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ひ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024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1CA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あ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609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2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ふ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5043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DD6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へ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32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ほ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7354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2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ま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380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み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872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2D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む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516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1CA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め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82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も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69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や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73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CED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ゆ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925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70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い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6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70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よ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94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DD6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ら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1167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2D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り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9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24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る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32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1CA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れ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359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F18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ろ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265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70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わ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531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を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729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CED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ん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695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E786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う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993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DD6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え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748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お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38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F187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か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5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85978" y="162066"/>
            <a:ext cx="7222211" cy="10368366"/>
          </a:xfrm>
          <a:prstGeom prst="rect">
            <a:avLst/>
          </a:prstGeom>
          <a:noFill/>
          <a:ln w="381000">
            <a:solidFill>
              <a:srgbClr val="11A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 userDrawn="1"/>
        </p:nvSpPr>
        <p:spPr>
          <a:xfrm>
            <a:off x="5035823" y="418455"/>
            <a:ext cx="2062400" cy="2062400"/>
          </a:xfrm>
          <a:prstGeom prst="ellipse">
            <a:avLst/>
          </a:prstGeom>
          <a:solidFill>
            <a:srgbClr val="588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5237308" y="466076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 smtClean="0">
                <a:solidFill>
                  <a:schemeClr val="bg1"/>
                </a:solidFill>
                <a:latin typeface="HGMaruGothicMPRO" charset="-128"/>
                <a:ea typeface="HGMaruGothicMPRO" charset="-128"/>
                <a:cs typeface="HGMaruGothicMPRO" charset="-128"/>
              </a:rPr>
              <a:t>き</a:t>
            </a:r>
            <a:endParaRPr kumimoji="1" lang="ja-JP" altLang="en-US" sz="11500" b="1" dirty="0">
              <a:solidFill>
                <a:schemeClr val="bg1"/>
              </a:solidFill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39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6" Type="http://schemas.openxmlformats.org/officeDocument/2006/relationships/slideLayout" Target="../slideLayouts/slideLayout46.xml"/><Relationship Id="rId47" Type="http://schemas.openxmlformats.org/officeDocument/2006/relationships/slideLayout" Target="../slideLayouts/slideLayout47.xml"/><Relationship Id="rId48" Type="http://schemas.openxmlformats.org/officeDocument/2006/relationships/slideLayout" Target="../slideLayouts/slideLayout48.xml"/><Relationship Id="rId49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slideLayout" Target="../slideLayouts/slideLayout37.xml"/><Relationship Id="rId38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41.xml"/><Relationship Id="rId42" Type="http://schemas.openxmlformats.org/officeDocument/2006/relationships/slideLayout" Target="../slideLayouts/slideLayout42.xml"/><Relationship Id="rId43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44.xml"/><Relationship Id="rId45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25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2" r:id="rId2"/>
    <p:sldLayoutId id="2147483731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30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709" r:id="rId26"/>
    <p:sldLayoutId id="2147483710" r:id="rId27"/>
    <p:sldLayoutId id="2147483711" r:id="rId28"/>
    <p:sldLayoutId id="2147483712" r:id="rId29"/>
    <p:sldLayoutId id="2147483713" r:id="rId30"/>
    <p:sldLayoutId id="2147483714" r:id="rId31"/>
    <p:sldLayoutId id="2147483715" r:id="rId32"/>
    <p:sldLayoutId id="2147483716" r:id="rId33"/>
    <p:sldLayoutId id="2147483717" r:id="rId34"/>
    <p:sldLayoutId id="2147483718" r:id="rId35"/>
    <p:sldLayoutId id="2147483719" r:id="rId36"/>
    <p:sldLayoutId id="2147483720" r:id="rId37"/>
    <p:sldLayoutId id="2147483721" r:id="rId38"/>
    <p:sldLayoutId id="2147483722" r:id="rId39"/>
    <p:sldLayoutId id="2147483723" r:id="rId40"/>
    <p:sldLayoutId id="2147483724" r:id="rId41"/>
    <p:sldLayoutId id="2147483725" r:id="rId42"/>
    <p:sldLayoutId id="2147483726" r:id="rId43"/>
    <p:sldLayoutId id="2147483727" r:id="rId44"/>
    <p:sldLayoutId id="2147483728" r:id="rId45"/>
    <p:sldLayoutId id="2147483729" r:id="rId46"/>
    <p:sldLayoutId id="2147483734" r:id="rId47"/>
    <p:sldLayoutId id="2147483735" r:id="rId48"/>
  </p:sldLayoutIdLs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467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けけけけけけけけけけ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6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ここここここここここ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ささささささささささ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0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しししししししししし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6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すすすすすすすすすす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477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せせせせせせせせせせ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20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そそそそそそそそそそ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7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たたたたたたたたたた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4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ちちちちちちちちちち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457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つつつつつつつつつつ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9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>
                <a:latin typeface="HGMaruGothicMPRO" charset="-128"/>
                <a:ea typeface="HGMaruGothicMPRO" charset="-128"/>
                <a:cs typeface="HGMaruGothicMPRO" charset="-128"/>
              </a:rPr>
              <a:t>ああああああ</a:t>
            </a:r>
            <a:r>
              <a:rPr lang="ja-JP" altLang="en-US" sz="7200" smtClean="0">
                <a:latin typeface="HGMaruGothicMPRO" charset="-128"/>
                <a:ea typeface="HGMaruGothicMPRO" charset="-128"/>
                <a:cs typeface="HGMaruGothicMPRO" charset="-128"/>
              </a:rPr>
              <a:t>ああああ</a:t>
            </a:r>
            <a:endParaRPr lang="ja-JP" altLang="en-US" sz="720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5783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てててててててててて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8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とととととととととと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2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なななななななななな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にににににににににに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ぬぬぬぬぬぬぬぬぬぬ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24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ねねねねねねねねねね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のののののののののの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75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はははははははははは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5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ひひひひひひひひひひ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5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ふふふふふふふふふふ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46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いいいいいいいいいい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0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へへへへへへへへへへ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3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ほほほほほほほほほほ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48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まままままままままま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47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みみみみみみみみみみ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4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むむむむむむむむむむ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1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めめめめめめめめめめ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2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もももももももももも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4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やややややややややや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44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ゆゆゆゆゆゆゆゆゆゆ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6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よよよよよよよよよよ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8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うううううううううう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82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らららららららららら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46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りりりりりりりりりり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65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るるるるるるるるるる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08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れれれれれれれれれれ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20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ろろろろろろろろろろ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383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わわわわわわわわわわ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ええええええええええ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47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おおおおおおおおおお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8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かかかかかかかかかか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72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きききききききききき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8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51677" y="1197553"/>
            <a:ext cx="2400657" cy="54202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 smtClean="0">
                <a:latin typeface="HGMaruGothicMPRO" charset="-128"/>
                <a:ea typeface="HGMaruGothicMPRO" charset="-128"/>
                <a:cs typeface="HGMaruGothicMPRO" charset="-128"/>
              </a:rPr>
              <a:t>くくくくくくくくくく</a:t>
            </a:r>
            <a:endParaRPr lang="ja-JP" altLang="en-US" sz="7200" dirty="0">
              <a:latin typeface="HGMaruGothicMPRO" charset="-128"/>
              <a:ea typeface="HGMaruGothicMPRO" charset="-128"/>
              <a:cs typeface="HGMaruGothicMPR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23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127</Words>
  <Application>Microsoft Macintosh PowerPoint</Application>
  <PresentationFormat>ユーザー設定</PresentationFormat>
  <Paragraphs>44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2" baseType="lpstr">
      <vt:lpstr>Calibri</vt:lpstr>
      <vt:lpstr>HGMaruGothicMPRO</vt:lpstr>
      <vt:lpstr>Hiragino Maru Gothic Pro W4</vt:lpstr>
      <vt:lpstr>MS PGothic</vt:lpstr>
      <vt:lpstr>ＭＳ Ｐゴシック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48</cp:revision>
  <dcterms:created xsi:type="dcterms:W3CDTF">2017-05-31T11:47:21Z</dcterms:created>
  <dcterms:modified xsi:type="dcterms:W3CDTF">2017-06-03T05:02:35Z</dcterms:modified>
</cp:coreProperties>
</file>