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 id="256" r:id="rId3"/>
    <p:sldId id="257" r:id="rId4"/>
  </p:sldIdLst>
  <p:sldSz cx="15119350" cy="10691813"/>
  <p:notesSz cx="9144000" cy="6858000"/>
  <p:defaultTextStyle>
    <a:defPPr>
      <a:defRPr lang="ja-JP"/>
    </a:defPPr>
    <a:lvl1pPr marL="0" algn="l" defTabSz="1238892" rtl="0" eaLnBrk="1" latinLnBrk="0" hangingPunct="1">
      <a:defRPr kumimoji="1" sz="2439" kern="1200">
        <a:solidFill>
          <a:schemeClr val="tx1"/>
        </a:solidFill>
        <a:latin typeface="+mn-lt"/>
        <a:ea typeface="+mn-ea"/>
        <a:cs typeface="+mn-cs"/>
      </a:defRPr>
    </a:lvl1pPr>
    <a:lvl2pPr marL="619446" algn="l" defTabSz="1238892" rtl="0" eaLnBrk="1" latinLnBrk="0" hangingPunct="1">
      <a:defRPr kumimoji="1" sz="2439" kern="1200">
        <a:solidFill>
          <a:schemeClr val="tx1"/>
        </a:solidFill>
        <a:latin typeface="+mn-lt"/>
        <a:ea typeface="+mn-ea"/>
        <a:cs typeface="+mn-cs"/>
      </a:defRPr>
    </a:lvl2pPr>
    <a:lvl3pPr marL="1238892" algn="l" defTabSz="1238892" rtl="0" eaLnBrk="1" latinLnBrk="0" hangingPunct="1">
      <a:defRPr kumimoji="1" sz="2439" kern="1200">
        <a:solidFill>
          <a:schemeClr val="tx1"/>
        </a:solidFill>
        <a:latin typeface="+mn-lt"/>
        <a:ea typeface="+mn-ea"/>
        <a:cs typeface="+mn-cs"/>
      </a:defRPr>
    </a:lvl3pPr>
    <a:lvl4pPr marL="1858340" algn="l" defTabSz="1238892" rtl="0" eaLnBrk="1" latinLnBrk="0" hangingPunct="1">
      <a:defRPr kumimoji="1" sz="2439" kern="1200">
        <a:solidFill>
          <a:schemeClr val="tx1"/>
        </a:solidFill>
        <a:latin typeface="+mn-lt"/>
        <a:ea typeface="+mn-ea"/>
        <a:cs typeface="+mn-cs"/>
      </a:defRPr>
    </a:lvl4pPr>
    <a:lvl5pPr marL="2477786" algn="l" defTabSz="1238892" rtl="0" eaLnBrk="1" latinLnBrk="0" hangingPunct="1">
      <a:defRPr kumimoji="1" sz="2439" kern="1200">
        <a:solidFill>
          <a:schemeClr val="tx1"/>
        </a:solidFill>
        <a:latin typeface="+mn-lt"/>
        <a:ea typeface="+mn-ea"/>
        <a:cs typeface="+mn-cs"/>
      </a:defRPr>
    </a:lvl5pPr>
    <a:lvl6pPr marL="3097232" algn="l" defTabSz="1238892" rtl="0" eaLnBrk="1" latinLnBrk="0" hangingPunct="1">
      <a:defRPr kumimoji="1" sz="2439" kern="1200">
        <a:solidFill>
          <a:schemeClr val="tx1"/>
        </a:solidFill>
        <a:latin typeface="+mn-lt"/>
        <a:ea typeface="+mn-ea"/>
        <a:cs typeface="+mn-cs"/>
      </a:defRPr>
    </a:lvl6pPr>
    <a:lvl7pPr marL="3716678" algn="l" defTabSz="1238892" rtl="0" eaLnBrk="1" latinLnBrk="0" hangingPunct="1">
      <a:defRPr kumimoji="1" sz="2439" kern="1200">
        <a:solidFill>
          <a:schemeClr val="tx1"/>
        </a:solidFill>
        <a:latin typeface="+mn-lt"/>
        <a:ea typeface="+mn-ea"/>
        <a:cs typeface="+mn-cs"/>
      </a:defRPr>
    </a:lvl7pPr>
    <a:lvl8pPr marL="4336124" algn="l" defTabSz="1238892" rtl="0" eaLnBrk="1" latinLnBrk="0" hangingPunct="1">
      <a:defRPr kumimoji="1" sz="2439" kern="1200">
        <a:solidFill>
          <a:schemeClr val="tx1"/>
        </a:solidFill>
        <a:latin typeface="+mn-lt"/>
        <a:ea typeface="+mn-ea"/>
        <a:cs typeface="+mn-cs"/>
      </a:defRPr>
    </a:lvl8pPr>
    <a:lvl9pPr marL="4955572" algn="l" defTabSz="1238892" rtl="0" eaLnBrk="1" latinLnBrk="0" hangingPunct="1">
      <a:defRPr kumimoji="1" sz="24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C3BB"/>
    <a:srgbClr val="DD6921"/>
    <a:srgbClr val="E24852"/>
    <a:srgbClr val="CED245"/>
    <a:srgbClr val="2DB6AE"/>
    <a:srgbClr val="5784C2"/>
    <a:srgbClr val="70B82C"/>
    <a:srgbClr val="0CACA5"/>
    <a:srgbClr val="E88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7"/>
    <p:restoredTop sz="94680"/>
  </p:normalViewPr>
  <p:slideViewPr>
    <p:cSldViewPr snapToGrid="0" snapToObjects="1">
      <p:cViewPr>
        <p:scale>
          <a:sx n="88" d="100"/>
          <a:sy n="88" d="100"/>
        </p:scale>
        <p:origin x="208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p:cNvSpPr/>
          <p:nvPr userDrawn="1"/>
        </p:nvSpPr>
        <p:spPr>
          <a:xfrm>
            <a:off x="0" y="-1"/>
            <a:ext cx="15119350" cy="10691127"/>
          </a:xfrm>
          <a:prstGeom prst="rect">
            <a:avLst/>
          </a:prstGeom>
          <a:solidFill>
            <a:srgbClr val="10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図形グループ 10"/>
          <p:cNvGrpSpPr/>
          <p:nvPr userDrawn="1"/>
        </p:nvGrpSpPr>
        <p:grpSpPr>
          <a:xfrm>
            <a:off x="0" y="9712496"/>
            <a:ext cx="15119350" cy="978629"/>
            <a:chOff x="0" y="30807"/>
            <a:chExt cx="15119350" cy="978629"/>
          </a:xfrm>
        </p:grpSpPr>
        <p:sp>
          <p:nvSpPr>
            <p:cNvPr id="9" name="正方形/長方形 8"/>
            <p:cNvSpPr/>
            <p:nvPr userDrawn="1"/>
          </p:nvSpPr>
          <p:spPr>
            <a:xfrm>
              <a:off x="0" y="30807"/>
              <a:ext cx="15119350" cy="978629"/>
            </a:xfrm>
            <a:prstGeom prst="rect">
              <a:avLst/>
            </a:prstGeom>
            <a:solidFill>
              <a:srgbClr val="135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27320" y="38079"/>
              <a:ext cx="3092030" cy="971357"/>
            </a:xfrm>
            <a:prstGeom prst="rect">
              <a:avLst/>
            </a:prstGeom>
          </p:spPr>
        </p:pic>
      </p:grpSp>
      <p:grpSp>
        <p:nvGrpSpPr>
          <p:cNvPr id="36" name="図形グループ 35"/>
          <p:cNvGrpSpPr/>
          <p:nvPr userDrawn="1"/>
        </p:nvGrpSpPr>
        <p:grpSpPr>
          <a:xfrm>
            <a:off x="1377816" y="350831"/>
            <a:ext cx="12363718" cy="1275009"/>
            <a:chOff x="1377816" y="310143"/>
            <a:chExt cx="12363718" cy="1275009"/>
          </a:xfrm>
        </p:grpSpPr>
        <p:sp>
          <p:nvSpPr>
            <p:cNvPr id="35" name="角丸四角形 34"/>
            <p:cNvSpPr/>
            <p:nvPr userDrawn="1"/>
          </p:nvSpPr>
          <p:spPr>
            <a:xfrm>
              <a:off x="1377816" y="310143"/>
              <a:ext cx="12363718" cy="1275009"/>
            </a:xfrm>
            <a:prstGeom prst="round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図形グループ 33"/>
            <p:cNvGrpSpPr/>
            <p:nvPr userDrawn="1"/>
          </p:nvGrpSpPr>
          <p:grpSpPr>
            <a:xfrm>
              <a:off x="1759663" y="430836"/>
              <a:ext cx="11600023" cy="982108"/>
              <a:chOff x="1759663" y="1053025"/>
              <a:chExt cx="11600023" cy="982108"/>
            </a:xfrm>
          </p:grpSpPr>
          <p:grpSp>
            <p:nvGrpSpPr>
              <p:cNvPr id="23" name="図形グループ 22"/>
              <p:cNvGrpSpPr/>
              <p:nvPr userDrawn="1"/>
            </p:nvGrpSpPr>
            <p:grpSpPr>
              <a:xfrm>
                <a:off x="1759663" y="1104542"/>
                <a:ext cx="11600023" cy="930591"/>
                <a:chOff x="2488571" y="1053027"/>
                <a:chExt cx="11600023" cy="930591"/>
              </a:xfrm>
            </p:grpSpPr>
            <p:sp>
              <p:nvSpPr>
                <p:cNvPr id="13" name="円/楕円 12"/>
                <p:cNvSpPr/>
                <p:nvPr userDrawn="1"/>
              </p:nvSpPr>
              <p:spPr>
                <a:xfrm>
                  <a:off x="2488571" y="1053027"/>
                  <a:ext cx="930591" cy="930591"/>
                </a:xfrm>
                <a:prstGeom prst="ellipse">
                  <a:avLst/>
                </a:prstGeom>
                <a:solidFill>
                  <a:srgbClr val="1BA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3674063" y="1053027"/>
                  <a:ext cx="930591" cy="930591"/>
                </a:xfrm>
                <a:prstGeom prst="ellipse">
                  <a:avLst/>
                </a:prstGeom>
                <a:solidFill>
                  <a:srgbClr val="F18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4859555" y="1053027"/>
                  <a:ext cx="930591" cy="930591"/>
                </a:xfrm>
                <a:prstGeom prst="ellipse">
                  <a:avLst/>
                </a:prstGeom>
                <a:solidFill>
                  <a:srgbClr val="E88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045047" y="1053027"/>
                  <a:ext cx="930591" cy="930591"/>
                </a:xfrm>
                <a:prstGeom prst="ellipse">
                  <a:avLst/>
                </a:prstGeom>
                <a:solidFill>
                  <a:srgbClr val="70B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7230539" y="1053027"/>
                  <a:ext cx="930591" cy="930591"/>
                </a:xfrm>
                <a:prstGeom prst="ellipse">
                  <a:avLst/>
                </a:prstGeom>
                <a:solidFill>
                  <a:srgbClr val="578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8416031" y="1053027"/>
                  <a:ext cx="930591" cy="930591"/>
                </a:xfrm>
                <a:prstGeom prst="ellipse">
                  <a:avLst/>
                </a:prstGeom>
                <a:solidFill>
                  <a:srgbClr val="2D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601523" y="1053027"/>
                  <a:ext cx="930591" cy="930591"/>
                </a:xfrm>
                <a:prstGeom prst="ellipse">
                  <a:avLst/>
                </a:prstGeom>
                <a:solidFill>
                  <a:srgbClr val="CED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0787015" y="1053027"/>
                  <a:ext cx="930591" cy="930591"/>
                </a:xfrm>
                <a:prstGeom prst="ellipse">
                  <a:avLst/>
                </a:prstGeom>
                <a:solidFill>
                  <a:srgbClr val="E24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1972507" y="1053027"/>
                  <a:ext cx="930591" cy="930591"/>
                </a:xfrm>
                <a:prstGeom prst="ellipse">
                  <a:avLst/>
                </a:prstGeom>
                <a:solidFill>
                  <a:srgbClr val="DD6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3158003" y="1053027"/>
                  <a:ext cx="930591" cy="930591"/>
                </a:xfrm>
                <a:prstGeom prst="ellipse">
                  <a:avLst/>
                </a:prstGeom>
                <a:solidFill>
                  <a:srgbClr val="2D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userDrawn="1"/>
            </p:nvSpPr>
            <p:spPr>
              <a:xfrm>
                <a:off x="1787333" y="1056656"/>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な</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25" name="テキスト ボックス 24"/>
              <p:cNvSpPr txBox="1"/>
              <p:nvPr userDrawn="1"/>
            </p:nvSpPr>
            <p:spPr>
              <a:xfrm>
                <a:off x="2985704"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ろ</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26" name="テキスト ボックス 25"/>
              <p:cNvSpPr txBox="1"/>
              <p:nvPr userDrawn="1"/>
            </p:nvSpPr>
            <p:spPr>
              <a:xfrm>
                <a:off x="4156405"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う</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27" name="テキスト ボックス 26"/>
              <p:cNvSpPr txBox="1"/>
              <p:nvPr userDrawn="1"/>
            </p:nvSpPr>
            <p:spPr>
              <a:xfrm>
                <a:off x="5357166"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い</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28" name="テキスト ボックス 27"/>
              <p:cNvSpPr txBox="1"/>
              <p:nvPr userDrawn="1"/>
            </p:nvSpPr>
            <p:spPr>
              <a:xfrm>
                <a:off x="6550280"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ち</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29" name="テキスト ボックス 28"/>
              <p:cNvSpPr txBox="1"/>
              <p:nvPr userDrawn="1"/>
            </p:nvSpPr>
            <p:spPr>
              <a:xfrm>
                <a:off x="7709508"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に</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30" name="テキスト ボックス 29"/>
              <p:cNvSpPr txBox="1"/>
              <p:nvPr userDrawn="1"/>
            </p:nvSpPr>
            <p:spPr>
              <a:xfrm>
                <a:off x="8918843"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ん</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31" name="テキスト ボックス 30"/>
              <p:cNvSpPr txBox="1"/>
              <p:nvPr userDrawn="1"/>
            </p:nvSpPr>
            <p:spPr>
              <a:xfrm>
                <a:off x="10093846"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ま</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32" name="テキスト ボックス 31"/>
              <p:cNvSpPr txBox="1"/>
              <p:nvPr userDrawn="1"/>
            </p:nvSpPr>
            <p:spPr>
              <a:xfrm>
                <a:off x="11274081"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え</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sp>
            <p:nvSpPr>
              <p:cNvPr id="33" name="テキスト ボックス 32"/>
              <p:cNvSpPr txBox="1"/>
              <p:nvPr userDrawn="1"/>
            </p:nvSpPr>
            <p:spPr>
              <a:xfrm>
                <a:off x="12459067" y="1053025"/>
                <a:ext cx="877163" cy="923330"/>
              </a:xfrm>
              <a:prstGeom prst="rect">
                <a:avLst/>
              </a:prstGeom>
              <a:noFill/>
            </p:spPr>
            <p:txBody>
              <a:bodyPr wrap="none" rtlCol="0">
                <a:spAutoFit/>
              </a:bodyPr>
              <a:lstStyle/>
              <a:p>
                <a:r>
                  <a:rPr kumimoji="1" lang="ja-JP" altLang="en-US" sz="5400" b="1" i="0" dirty="0" smtClean="0">
                    <a:solidFill>
                      <a:schemeClr val="bg1"/>
                    </a:solidFill>
                    <a:latin typeface="Hiragino Maru Gothic Pro W4" charset="-128"/>
                    <a:ea typeface="Hiragino Maru Gothic Pro W4" charset="-128"/>
                    <a:cs typeface="Hiragino Maru Gothic Pro W4" charset="-128"/>
                  </a:rPr>
                  <a:t>に</a:t>
                </a:r>
                <a:endParaRPr kumimoji="1" lang="ja-JP" altLang="en-US" sz="5400" b="1" i="0" dirty="0">
                  <a:solidFill>
                    <a:schemeClr val="bg1"/>
                  </a:solidFill>
                  <a:latin typeface="Hiragino Maru Gothic Pro W4" charset="-128"/>
                  <a:ea typeface="Hiragino Maru Gothic Pro W4" charset="-128"/>
                  <a:cs typeface="Hiragino Maru Gothic Pro W4" charset="-128"/>
                </a:endParaRPr>
              </a:p>
            </p:txBody>
          </p:sp>
        </p:grpSp>
      </p:grpSp>
      <p:sp>
        <p:nvSpPr>
          <p:cNvPr id="39" name="テキスト ボックス 38"/>
          <p:cNvSpPr txBox="1"/>
          <p:nvPr userDrawn="1"/>
        </p:nvSpPr>
        <p:spPr>
          <a:xfrm>
            <a:off x="7242319" y="9196547"/>
            <a:ext cx="7990704" cy="523220"/>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en-US" altLang="ja-JP" sz="1400" b="1" i="0" dirty="0" smtClean="0">
                <a:solidFill>
                  <a:schemeClr val="bg1"/>
                </a:solidFill>
                <a:latin typeface="HGMaruGothicMPRO" charset="-128"/>
                <a:ea typeface="HGMaruGothicMPRO" charset="-128"/>
                <a:cs typeface="HGMaruGothicMPRO" charset="-128"/>
              </a:rPr>
              <a:t>※</a:t>
            </a:r>
            <a:r>
              <a:rPr kumimoji="1" lang="ja-JP" altLang="en-US" sz="1400" b="1" i="0" dirty="0" smtClean="0">
                <a:solidFill>
                  <a:schemeClr val="bg1"/>
                </a:solidFill>
                <a:latin typeface="HGMaruGothicMPRO" charset="-128"/>
                <a:ea typeface="HGMaruGothicMPRO" charset="-128"/>
                <a:cs typeface="HGMaruGothicMPRO" charset="-128"/>
              </a:rPr>
              <a:t>使い方は一例です。</a:t>
            </a:r>
            <a:endParaRPr kumimoji="1" lang="ja-JP" altLang="en-US" sz="1400" b="1" i="0" dirty="0" smtClean="0">
              <a:solidFill>
                <a:schemeClr val="bg1"/>
              </a:solidFill>
              <a:latin typeface="HGMaruGothicMPRO" charset="-128"/>
              <a:ea typeface="HGMaruGothicMPRO" charset="-128"/>
              <a:cs typeface="HGMaruGothicMPRO" charset="-128"/>
            </a:endParaRPr>
          </a:p>
          <a:p>
            <a:pPr marL="0" marR="0" indent="0" algn="l" defTabSz="1238892" rtl="0" eaLnBrk="1" fontAlgn="auto" latinLnBrk="0" hangingPunct="1">
              <a:lnSpc>
                <a:spcPct val="100000"/>
              </a:lnSpc>
              <a:spcBef>
                <a:spcPts val="0"/>
              </a:spcBef>
              <a:spcAft>
                <a:spcPts val="0"/>
              </a:spcAft>
              <a:buClrTx/>
              <a:buSzTx/>
              <a:buFontTx/>
              <a:buNone/>
              <a:tabLst/>
              <a:defRPr/>
            </a:pPr>
            <a:r>
              <a:rPr kumimoji="1" lang="en-US" altLang="ja-JP" sz="1400" b="1" i="0" dirty="0" smtClean="0">
                <a:solidFill>
                  <a:schemeClr val="bg1"/>
                </a:solidFill>
                <a:latin typeface="HGMaruGothicMPRO" charset="-128"/>
                <a:ea typeface="HGMaruGothicMPRO" charset="-128"/>
                <a:cs typeface="HGMaruGothicMPRO" charset="-128"/>
              </a:rPr>
              <a:t>※</a:t>
            </a:r>
            <a:r>
              <a:rPr kumimoji="1" lang="ja-JP" altLang="en-US" sz="1400" b="1" i="0" dirty="0" smtClean="0">
                <a:solidFill>
                  <a:schemeClr val="bg1"/>
                </a:solidFill>
                <a:latin typeface="HGMaruGothicMPRO" charset="-128"/>
                <a:ea typeface="HGMaruGothicMPRO" charset="-128"/>
                <a:cs typeface="HGMaruGothicMPRO" charset="-128"/>
              </a:rPr>
              <a:t>各環境との互換性のためにフォントが日本連盟発行の一人前かるたとは異なる場合があります。</a:t>
            </a:r>
          </a:p>
        </p:txBody>
      </p:sp>
      <p:grpSp>
        <p:nvGrpSpPr>
          <p:cNvPr id="2" name="図形グループ 1"/>
          <p:cNvGrpSpPr/>
          <p:nvPr userDrawn="1"/>
        </p:nvGrpSpPr>
        <p:grpSpPr>
          <a:xfrm>
            <a:off x="3771989" y="1732076"/>
            <a:ext cx="7585043" cy="2456358"/>
            <a:chOff x="3924786" y="1745629"/>
            <a:chExt cx="7585043" cy="2456358"/>
          </a:xfrm>
        </p:grpSpPr>
        <p:grpSp>
          <p:nvGrpSpPr>
            <p:cNvPr id="41" name="図形グループ 40"/>
            <p:cNvGrpSpPr/>
            <p:nvPr userDrawn="1"/>
          </p:nvGrpSpPr>
          <p:grpSpPr>
            <a:xfrm>
              <a:off x="3924786" y="1840281"/>
              <a:ext cx="7585043" cy="2361706"/>
              <a:chOff x="3924786" y="1980767"/>
              <a:chExt cx="7585043" cy="2361706"/>
            </a:xfrm>
          </p:grpSpPr>
          <p:sp>
            <p:nvSpPr>
              <p:cNvPr id="38" name="テキスト ボックス 37"/>
              <p:cNvSpPr txBox="1"/>
              <p:nvPr userDrawn="1"/>
            </p:nvSpPr>
            <p:spPr>
              <a:xfrm>
                <a:off x="3924786" y="1980767"/>
                <a:ext cx="7585043" cy="1631216"/>
              </a:xfrm>
              <a:prstGeom prst="rect">
                <a:avLst/>
              </a:prstGeom>
              <a:noFill/>
            </p:spPr>
            <p:txBody>
              <a:bodyPr wrap="square" rtlCol="0">
                <a:spAutoFit/>
              </a:bodyPr>
              <a:lstStyle/>
              <a:p>
                <a:pPr algn="ctr"/>
                <a:r>
                  <a:rPr kumimoji="1" lang="ja-JP" altLang="en-US" sz="10000" b="1" i="0" dirty="0" smtClean="0">
                    <a:solidFill>
                      <a:schemeClr val="bg1"/>
                    </a:solidFill>
                    <a:latin typeface="MS PGothic" charset="-128"/>
                    <a:ea typeface="MS PGothic" charset="-128"/>
                    <a:cs typeface="MS PGothic" charset="-128"/>
                  </a:rPr>
                  <a:t>一人前かるた</a:t>
                </a:r>
                <a:endParaRPr kumimoji="1" lang="ja-JP" altLang="en-US" sz="10000" b="1" i="0" dirty="0">
                  <a:solidFill>
                    <a:schemeClr val="bg1"/>
                  </a:solidFill>
                  <a:latin typeface="MS PGothic" charset="-128"/>
                  <a:ea typeface="MS PGothic" charset="-128"/>
                  <a:cs typeface="MS PGothic" charset="-128"/>
                </a:endParaRPr>
              </a:p>
            </p:txBody>
          </p:sp>
          <p:sp>
            <p:nvSpPr>
              <p:cNvPr id="40" name="テキスト ボックス 39"/>
              <p:cNvSpPr txBox="1"/>
              <p:nvPr userDrawn="1"/>
            </p:nvSpPr>
            <p:spPr>
              <a:xfrm>
                <a:off x="4009736" y="3419143"/>
                <a:ext cx="7380732" cy="923330"/>
              </a:xfrm>
              <a:prstGeom prst="rect">
                <a:avLst/>
              </a:prstGeom>
              <a:noFill/>
            </p:spPr>
            <p:txBody>
              <a:bodyPr wrap="square" rtlCol="0">
                <a:spAutoFit/>
              </a:bodyPr>
              <a:lstStyle/>
              <a:p>
                <a:pPr marL="0" marR="0" indent="0" algn="dist" defTabSz="1238892" rtl="0" eaLnBrk="1" fontAlgn="auto" latinLnBrk="0" hangingPunct="1">
                  <a:lnSpc>
                    <a:spcPct val="100000"/>
                  </a:lnSpc>
                  <a:spcBef>
                    <a:spcPts val="0"/>
                  </a:spcBef>
                  <a:spcAft>
                    <a:spcPts val="0"/>
                  </a:spcAft>
                  <a:buClrTx/>
                  <a:buSzTx/>
                  <a:buFontTx/>
                  <a:buNone/>
                  <a:tabLst/>
                  <a:defRPr/>
                </a:pPr>
                <a:r>
                  <a:rPr kumimoji="1" lang="ja-JP" altLang="en-US" sz="5400" b="1" dirty="0" smtClean="0">
                    <a:solidFill>
                      <a:schemeClr val="bg1"/>
                    </a:solidFill>
                    <a:latin typeface="MS PGothic" charset="-128"/>
                    <a:ea typeface="MS PGothic" charset="-128"/>
                    <a:cs typeface="MS PGothic" charset="-128"/>
                  </a:rPr>
                  <a:t>おぼえようキット</a:t>
                </a:r>
                <a:endParaRPr kumimoji="1" lang="ja-JP" altLang="en-US" sz="5400" b="1" dirty="0">
                  <a:solidFill>
                    <a:schemeClr val="bg1"/>
                  </a:solidFill>
                  <a:latin typeface="MS PGothic" charset="-128"/>
                  <a:ea typeface="MS PGothic" charset="-128"/>
                  <a:cs typeface="MS PGothic" charset="-128"/>
                </a:endParaRPr>
              </a:p>
            </p:txBody>
          </p:sp>
        </p:grpSp>
        <p:sp>
          <p:nvSpPr>
            <p:cNvPr id="42" name="テキスト ボックス 41"/>
            <p:cNvSpPr txBox="1"/>
            <p:nvPr userDrawn="1"/>
          </p:nvSpPr>
          <p:spPr>
            <a:xfrm>
              <a:off x="4009736" y="1745629"/>
              <a:ext cx="3777863" cy="461665"/>
            </a:xfrm>
            <a:prstGeom prst="rect">
              <a:avLst/>
            </a:prstGeom>
            <a:noFill/>
          </p:spPr>
          <p:txBody>
            <a:bodyPr wrap="square" rtlCol="0">
              <a:spAutoFit/>
            </a:bodyPr>
            <a:lstStyle/>
            <a:p>
              <a:pPr algn="dist"/>
              <a:r>
                <a:rPr kumimoji="1" lang="ja-JP" altLang="en-US" sz="2400" b="1" i="0" dirty="0" smtClean="0">
                  <a:solidFill>
                    <a:schemeClr val="bg1"/>
                  </a:solidFill>
                  <a:latin typeface="MS PGothic" charset="-128"/>
                  <a:ea typeface="MS PGothic" charset="-128"/>
                  <a:cs typeface="MS PGothic" charset="-128"/>
                </a:rPr>
                <a:t>いちにんまえ</a:t>
              </a:r>
              <a:endParaRPr kumimoji="1" lang="ja-JP" altLang="en-US" sz="2400" b="1" i="0" dirty="0">
                <a:solidFill>
                  <a:schemeClr val="bg1"/>
                </a:solidFill>
                <a:latin typeface="MS PGothic" charset="-128"/>
                <a:ea typeface="MS PGothic" charset="-128"/>
                <a:cs typeface="MS PGothic" charset="-128"/>
              </a:endParaRPr>
            </a:p>
          </p:txBody>
        </p:sp>
      </p:grpSp>
      <p:grpSp>
        <p:nvGrpSpPr>
          <p:cNvPr id="12" name="図形グループ 11"/>
          <p:cNvGrpSpPr/>
          <p:nvPr userDrawn="1"/>
        </p:nvGrpSpPr>
        <p:grpSpPr>
          <a:xfrm>
            <a:off x="1435732" y="3971226"/>
            <a:ext cx="13076681" cy="5197178"/>
            <a:chOff x="1435732" y="4151267"/>
            <a:chExt cx="13076681" cy="5197178"/>
          </a:xfrm>
        </p:grpSpPr>
        <p:sp>
          <p:nvSpPr>
            <p:cNvPr id="45" name="テキスト ボックス 44"/>
            <p:cNvSpPr txBox="1"/>
            <p:nvPr userDrawn="1"/>
          </p:nvSpPr>
          <p:spPr>
            <a:xfrm>
              <a:off x="1437809" y="5712444"/>
              <a:ext cx="12647053" cy="584775"/>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en-US" altLang="ja-JP" sz="3200" b="1" i="0" dirty="0" smtClean="0">
                  <a:solidFill>
                    <a:schemeClr val="bg1"/>
                  </a:solidFill>
                  <a:latin typeface="HGMaruGothicMPRO" charset="-128"/>
                  <a:ea typeface="HGMaruGothicMPRO" charset="-128"/>
                  <a:cs typeface="HGMaruGothicMPRO" charset="-128"/>
                </a:rPr>
                <a:t>2.</a:t>
              </a:r>
              <a:r>
                <a:rPr kumimoji="1" lang="ja-JP" altLang="en-US" sz="3200" b="1" i="0" dirty="0" smtClean="0">
                  <a:solidFill>
                    <a:schemeClr val="bg1"/>
                  </a:solidFill>
                  <a:latin typeface="HGMaruGothicMPRO" charset="-128"/>
                  <a:ea typeface="HGMaruGothicMPRO" charset="-128"/>
                  <a:cs typeface="HGMaruGothicMPRO" charset="-128"/>
                </a:rPr>
                <a:t>それぞれのかるたをつくりましょう。</a:t>
              </a:r>
            </a:p>
          </p:txBody>
        </p:sp>
        <p:grpSp>
          <p:nvGrpSpPr>
            <p:cNvPr id="7" name="図形グループ 6"/>
            <p:cNvGrpSpPr/>
            <p:nvPr userDrawn="1"/>
          </p:nvGrpSpPr>
          <p:grpSpPr>
            <a:xfrm>
              <a:off x="1435732" y="4151267"/>
              <a:ext cx="1578452" cy="898668"/>
              <a:chOff x="1435732" y="4415556"/>
              <a:chExt cx="1578452" cy="898668"/>
            </a:xfrm>
          </p:grpSpPr>
          <p:sp>
            <p:nvSpPr>
              <p:cNvPr id="43" name="テキスト ボックス 42"/>
              <p:cNvSpPr txBox="1"/>
              <p:nvPr userDrawn="1"/>
            </p:nvSpPr>
            <p:spPr>
              <a:xfrm>
                <a:off x="1435732" y="4667893"/>
                <a:ext cx="1578452" cy="646331"/>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3600" b="1" i="0" dirty="0" smtClean="0">
                    <a:solidFill>
                      <a:schemeClr val="bg1"/>
                    </a:solidFill>
                    <a:latin typeface="HGMaruGothicMPRO" charset="-128"/>
                    <a:ea typeface="HGMaruGothicMPRO" charset="-128"/>
                    <a:cs typeface="HGMaruGothicMPRO" charset="-128"/>
                  </a:rPr>
                  <a:t>使い方</a:t>
                </a:r>
                <a:endParaRPr kumimoji="1" lang="ja-JP" altLang="en-US" sz="3600" b="1" i="0" dirty="0">
                  <a:solidFill>
                    <a:schemeClr val="bg1"/>
                  </a:solidFill>
                  <a:latin typeface="HGMaruGothicMPRO" charset="-128"/>
                  <a:ea typeface="HGMaruGothicMPRO" charset="-128"/>
                  <a:cs typeface="HGMaruGothicMPRO" charset="-128"/>
                </a:endParaRPr>
              </a:p>
            </p:txBody>
          </p:sp>
          <p:sp>
            <p:nvSpPr>
              <p:cNvPr id="49" name="テキスト ボックス 48"/>
              <p:cNvSpPr txBox="1"/>
              <p:nvPr userDrawn="1"/>
            </p:nvSpPr>
            <p:spPr>
              <a:xfrm>
                <a:off x="1438855" y="4415556"/>
                <a:ext cx="1575329"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smtClean="0">
                    <a:solidFill>
                      <a:schemeClr val="bg1"/>
                    </a:solidFill>
                    <a:latin typeface="HGMaruGothicMPRO" charset="-128"/>
                    <a:ea typeface="HGMaruGothicMPRO" charset="-128"/>
                    <a:cs typeface="HGMaruGothicMPRO" charset="-128"/>
                  </a:rPr>
                  <a:t>つか　　かた</a:t>
                </a:r>
                <a:endParaRPr kumimoji="1" lang="ja-JP" altLang="en-US" sz="1800" b="1" i="0" dirty="0">
                  <a:solidFill>
                    <a:schemeClr val="bg1"/>
                  </a:solidFill>
                  <a:latin typeface="HGMaruGothicMPRO" charset="-128"/>
                  <a:ea typeface="HGMaruGothicMPRO" charset="-128"/>
                  <a:cs typeface="HGMaruGothicMPRO" charset="-128"/>
                </a:endParaRPr>
              </a:p>
            </p:txBody>
          </p:sp>
        </p:grpSp>
        <p:grpSp>
          <p:nvGrpSpPr>
            <p:cNvPr id="4" name="図形グループ 3"/>
            <p:cNvGrpSpPr/>
            <p:nvPr userDrawn="1"/>
          </p:nvGrpSpPr>
          <p:grpSpPr>
            <a:xfrm>
              <a:off x="1437809" y="6297994"/>
              <a:ext cx="12647053" cy="758105"/>
              <a:chOff x="1437809" y="6491729"/>
              <a:chExt cx="12647053" cy="758105"/>
            </a:xfrm>
          </p:grpSpPr>
          <p:sp>
            <p:nvSpPr>
              <p:cNvPr id="46" name="テキスト ボックス 45"/>
              <p:cNvSpPr txBox="1"/>
              <p:nvPr userDrawn="1"/>
            </p:nvSpPr>
            <p:spPr>
              <a:xfrm>
                <a:off x="1437809" y="6665059"/>
                <a:ext cx="12647053" cy="584775"/>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en-US" altLang="ja-JP" sz="3200" b="1" i="0" dirty="0" smtClean="0">
                    <a:solidFill>
                      <a:schemeClr val="bg1"/>
                    </a:solidFill>
                    <a:latin typeface="HGMaruGothicMPRO" charset="-128"/>
                    <a:ea typeface="HGMaruGothicMPRO" charset="-128"/>
                    <a:cs typeface="HGMaruGothicMPRO" charset="-128"/>
                  </a:rPr>
                  <a:t>3.</a:t>
                </a:r>
                <a:r>
                  <a:rPr kumimoji="1" lang="ja-JP" altLang="en-US" sz="3200" b="1" i="0" dirty="0" smtClean="0">
                    <a:solidFill>
                      <a:schemeClr val="bg1"/>
                    </a:solidFill>
                    <a:latin typeface="HGMaruGothicMPRO" charset="-128"/>
                    <a:ea typeface="HGMaruGothicMPRO" charset="-128"/>
                    <a:cs typeface="HGMaruGothicMPRO" charset="-128"/>
                  </a:rPr>
                  <a:t>イラストを入れてカラフルにしましょう。</a:t>
                </a:r>
              </a:p>
            </p:txBody>
          </p:sp>
          <p:sp>
            <p:nvSpPr>
              <p:cNvPr id="52" name="テキスト ボックス 51"/>
              <p:cNvSpPr txBox="1"/>
              <p:nvPr userDrawn="1"/>
            </p:nvSpPr>
            <p:spPr>
              <a:xfrm>
                <a:off x="3924787" y="6491729"/>
                <a:ext cx="534734"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smtClean="0">
                    <a:solidFill>
                      <a:schemeClr val="bg1"/>
                    </a:solidFill>
                    <a:latin typeface="HGMaruGothicMPRO" charset="-128"/>
                    <a:ea typeface="HGMaruGothicMPRO" charset="-128"/>
                    <a:cs typeface="HGMaruGothicMPRO" charset="-128"/>
                  </a:rPr>
                  <a:t>い</a:t>
                </a:r>
                <a:endParaRPr kumimoji="1" lang="ja-JP" altLang="en-US" sz="1800" b="1" i="0" dirty="0">
                  <a:solidFill>
                    <a:schemeClr val="bg1"/>
                  </a:solidFill>
                  <a:latin typeface="HGMaruGothicMPRO" charset="-128"/>
                  <a:ea typeface="HGMaruGothicMPRO" charset="-128"/>
                  <a:cs typeface="HGMaruGothicMPRO" charset="-128"/>
                </a:endParaRPr>
              </a:p>
            </p:txBody>
          </p:sp>
        </p:grpSp>
        <p:grpSp>
          <p:nvGrpSpPr>
            <p:cNvPr id="3" name="図形グループ 2"/>
            <p:cNvGrpSpPr/>
            <p:nvPr userDrawn="1"/>
          </p:nvGrpSpPr>
          <p:grpSpPr>
            <a:xfrm>
              <a:off x="1437809" y="4910940"/>
              <a:ext cx="12647053" cy="800729"/>
              <a:chOff x="1437809" y="5099767"/>
              <a:chExt cx="12647053" cy="800729"/>
            </a:xfrm>
          </p:grpSpPr>
          <p:sp>
            <p:nvSpPr>
              <p:cNvPr id="44" name="テキスト ボックス 43"/>
              <p:cNvSpPr txBox="1"/>
              <p:nvPr userDrawn="1"/>
            </p:nvSpPr>
            <p:spPr>
              <a:xfrm>
                <a:off x="1437809" y="5315721"/>
                <a:ext cx="12647053" cy="584775"/>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en-US" altLang="ja-JP" sz="3200" b="1" i="0" dirty="0" smtClean="0">
                    <a:solidFill>
                      <a:schemeClr val="bg1"/>
                    </a:solidFill>
                    <a:latin typeface="HGMaruGothicMPRO" charset="-128"/>
                    <a:ea typeface="HGMaruGothicMPRO" charset="-128"/>
                    <a:cs typeface="HGMaruGothicMPRO" charset="-128"/>
                  </a:rPr>
                  <a:t>1.</a:t>
                </a:r>
                <a:r>
                  <a:rPr kumimoji="1" lang="ja-JP" altLang="en-US" sz="3200" b="1" i="0" dirty="0" smtClean="0">
                    <a:solidFill>
                      <a:schemeClr val="bg1"/>
                    </a:solidFill>
                    <a:latin typeface="HGMaruGothicMPRO" charset="-128"/>
                    <a:ea typeface="HGMaruGothicMPRO" charset="-128"/>
                    <a:cs typeface="HGMaruGothicMPRO" charset="-128"/>
                  </a:rPr>
                  <a:t>タイトルの「</a:t>
                </a:r>
                <a:r>
                  <a:rPr kumimoji="1" lang="en-US" altLang="ja-JP" sz="3200" b="1" i="0" dirty="0" smtClean="0">
                    <a:solidFill>
                      <a:schemeClr val="bg1"/>
                    </a:solidFill>
                    <a:latin typeface="HGMaruGothicMPRO" charset="-128"/>
                    <a:ea typeface="HGMaruGothicMPRO" charset="-128"/>
                    <a:cs typeface="HGMaruGothicMPRO" charset="-128"/>
                  </a:rPr>
                  <a:t>OOOO</a:t>
                </a:r>
                <a:r>
                  <a:rPr kumimoji="1" lang="ja-JP" altLang="en-US" sz="3200" b="1" i="0" dirty="0" smtClean="0">
                    <a:solidFill>
                      <a:schemeClr val="bg1"/>
                    </a:solidFill>
                    <a:latin typeface="HGMaruGothicMPRO" charset="-128"/>
                    <a:ea typeface="HGMaruGothicMPRO" charset="-128"/>
                    <a:cs typeface="HGMaruGothicMPRO" charset="-128"/>
                  </a:rPr>
                  <a:t>」の部分にオリジナルの名前を書きましょう。</a:t>
                </a:r>
                <a:endParaRPr kumimoji="1" lang="ja-JP" altLang="en-US" sz="3200" b="1" i="0" dirty="0">
                  <a:solidFill>
                    <a:schemeClr val="bg1"/>
                  </a:solidFill>
                  <a:latin typeface="HGMaruGothicMPRO" charset="-128"/>
                  <a:ea typeface="HGMaruGothicMPRO" charset="-128"/>
                  <a:cs typeface="HGMaruGothicMPRO" charset="-128"/>
                </a:endParaRPr>
              </a:p>
            </p:txBody>
          </p:sp>
          <p:sp>
            <p:nvSpPr>
              <p:cNvPr id="50" name="テキスト ボックス 49"/>
              <p:cNvSpPr txBox="1"/>
              <p:nvPr userDrawn="1"/>
            </p:nvSpPr>
            <p:spPr>
              <a:xfrm>
                <a:off x="6501631" y="5099767"/>
                <a:ext cx="885351"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smtClean="0">
                    <a:solidFill>
                      <a:schemeClr val="bg1"/>
                    </a:solidFill>
                    <a:latin typeface="HGMaruGothicMPRO" charset="-128"/>
                    <a:ea typeface="HGMaruGothicMPRO" charset="-128"/>
                    <a:cs typeface="HGMaruGothicMPRO" charset="-128"/>
                  </a:rPr>
                  <a:t>ぶぶん</a:t>
                </a:r>
                <a:endParaRPr kumimoji="1" lang="ja-JP" altLang="en-US" sz="1800" b="1" i="0" dirty="0">
                  <a:solidFill>
                    <a:schemeClr val="bg1"/>
                  </a:solidFill>
                  <a:latin typeface="HGMaruGothicMPRO" charset="-128"/>
                  <a:ea typeface="HGMaruGothicMPRO" charset="-128"/>
                  <a:cs typeface="HGMaruGothicMPRO" charset="-128"/>
                </a:endParaRPr>
              </a:p>
            </p:txBody>
          </p:sp>
          <p:sp>
            <p:nvSpPr>
              <p:cNvPr id="51" name="テキスト ボックス 50"/>
              <p:cNvSpPr txBox="1"/>
              <p:nvPr userDrawn="1"/>
            </p:nvSpPr>
            <p:spPr>
              <a:xfrm>
                <a:off x="10146100" y="5099767"/>
                <a:ext cx="885351"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dirty="0" smtClean="0">
                    <a:solidFill>
                      <a:schemeClr val="bg1"/>
                    </a:solidFill>
                    <a:latin typeface="HGMaruGothicMPRO" charset="-128"/>
                    <a:ea typeface="HGMaruGothicMPRO" charset="-128"/>
                    <a:cs typeface="HGMaruGothicMPRO" charset="-128"/>
                  </a:rPr>
                  <a:t>なまえ</a:t>
                </a:r>
                <a:endParaRPr kumimoji="1" lang="ja-JP" altLang="en-US" sz="1800" b="1" i="0" dirty="0">
                  <a:solidFill>
                    <a:schemeClr val="bg1"/>
                  </a:solidFill>
                  <a:latin typeface="HGMaruGothicMPRO" charset="-128"/>
                  <a:ea typeface="HGMaruGothicMPRO" charset="-128"/>
                  <a:cs typeface="HGMaruGothicMPRO" charset="-128"/>
                </a:endParaRPr>
              </a:p>
            </p:txBody>
          </p:sp>
          <p:sp>
            <p:nvSpPr>
              <p:cNvPr id="57" name="テキスト ボックス 56"/>
              <p:cNvSpPr txBox="1"/>
              <p:nvPr userDrawn="1"/>
            </p:nvSpPr>
            <p:spPr>
              <a:xfrm>
                <a:off x="11390468" y="5099767"/>
                <a:ext cx="636852"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dirty="0" smtClean="0">
                    <a:solidFill>
                      <a:schemeClr val="bg1"/>
                    </a:solidFill>
                    <a:latin typeface="HGMaruGothicMPRO" charset="-128"/>
                    <a:ea typeface="HGMaruGothicMPRO" charset="-128"/>
                    <a:cs typeface="HGMaruGothicMPRO" charset="-128"/>
                  </a:rPr>
                  <a:t>か</a:t>
                </a:r>
                <a:endParaRPr kumimoji="1" lang="ja-JP" altLang="en-US" sz="1800" b="1" i="0" dirty="0">
                  <a:solidFill>
                    <a:schemeClr val="bg1"/>
                  </a:solidFill>
                  <a:latin typeface="HGMaruGothicMPRO" charset="-128"/>
                  <a:ea typeface="HGMaruGothicMPRO" charset="-128"/>
                  <a:cs typeface="HGMaruGothicMPRO" charset="-128"/>
                </a:endParaRPr>
              </a:p>
            </p:txBody>
          </p:sp>
        </p:grpSp>
        <p:grpSp>
          <p:nvGrpSpPr>
            <p:cNvPr id="5" name="図形グループ 4"/>
            <p:cNvGrpSpPr/>
            <p:nvPr userDrawn="1"/>
          </p:nvGrpSpPr>
          <p:grpSpPr>
            <a:xfrm>
              <a:off x="1435732" y="7056874"/>
              <a:ext cx="13076681" cy="1622427"/>
              <a:chOff x="1435732" y="7169733"/>
              <a:chExt cx="13076681" cy="1622427"/>
            </a:xfrm>
          </p:grpSpPr>
          <p:sp>
            <p:nvSpPr>
              <p:cNvPr id="47" name="テキスト ボックス 46"/>
              <p:cNvSpPr txBox="1"/>
              <p:nvPr userDrawn="1"/>
            </p:nvSpPr>
            <p:spPr>
              <a:xfrm>
                <a:off x="1435732" y="7222500"/>
                <a:ext cx="13076681" cy="1569660"/>
              </a:xfrm>
              <a:prstGeom prst="rect">
                <a:avLst/>
              </a:prstGeom>
              <a:noFill/>
            </p:spPr>
            <p:txBody>
              <a:bodyPr wrap="square" rtlCol="0">
                <a:spAutoFit/>
              </a:bodyPr>
              <a:lstStyle/>
              <a:p>
                <a:pPr marL="0" marR="0" indent="0" algn="l" defTabSz="1238892" rtl="0" eaLnBrk="1" fontAlgn="auto" latinLnBrk="0" hangingPunct="1">
                  <a:lnSpc>
                    <a:spcPct val="150000"/>
                  </a:lnSpc>
                  <a:spcBef>
                    <a:spcPts val="0"/>
                  </a:spcBef>
                  <a:spcAft>
                    <a:spcPts val="0"/>
                  </a:spcAft>
                  <a:buClrTx/>
                  <a:buSzTx/>
                  <a:buFontTx/>
                  <a:buNone/>
                  <a:tabLst/>
                  <a:defRPr/>
                </a:pPr>
                <a:r>
                  <a:rPr kumimoji="1" lang="en-US" altLang="ja-JP" sz="3200" b="1" i="0" dirty="0" smtClean="0">
                    <a:solidFill>
                      <a:schemeClr val="bg1"/>
                    </a:solidFill>
                    <a:latin typeface="HGMaruGothicMPRO" charset="-128"/>
                    <a:ea typeface="HGMaruGothicMPRO" charset="-128"/>
                    <a:cs typeface="HGMaruGothicMPRO" charset="-128"/>
                  </a:rPr>
                  <a:t>4.</a:t>
                </a:r>
                <a:r>
                  <a:rPr kumimoji="1" lang="ja-JP" altLang="en-US" sz="3200" b="1" i="0" dirty="0" smtClean="0">
                    <a:solidFill>
                      <a:schemeClr val="bg1"/>
                    </a:solidFill>
                    <a:latin typeface="HGMaruGothicMPRO" charset="-128"/>
                    <a:ea typeface="HGMaruGothicMPRO" charset="-128"/>
                    <a:cs typeface="HGMaruGothicMPRO" charset="-128"/>
                  </a:rPr>
                  <a:t>むずかしいことやわかりづらい事があれば</a:t>
                </a:r>
                <a:r>
                  <a:rPr kumimoji="1" lang="en-US" altLang="ja-JP" sz="3200" b="1" i="0" dirty="0" smtClean="0">
                    <a:solidFill>
                      <a:schemeClr val="bg1"/>
                    </a:solidFill>
                    <a:latin typeface="HGMaruGothicMPRO" charset="-128"/>
                    <a:ea typeface="HGMaruGothicMPRO" charset="-128"/>
                    <a:cs typeface="HGMaruGothicMPRO" charset="-128"/>
                  </a:rPr>
                  <a:t>2</a:t>
                </a:r>
                <a:r>
                  <a:rPr kumimoji="1" lang="ja-JP" altLang="en-US" sz="3200" b="1" i="0" dirty="0" smtClean="0">
                    <a:solidFill>
                      <a:schemeClr val="bg1"/>
                    </a:solidFill>
                    <a:latin typeface="HGMaruGothicMPRO" charset="-128"/>
                    <a:ea typeface="HGMaruGothicMPRO" charset="-128"/>
                    <a:cs typeface="HGMaruGothicMPRO" charset="-128"/>
                  </a:rPr>
                  <a:t>枚目の</a:t>
                </a:r>
              </a:p>
              <a:p>
                <a:pPr marL="0" marR="0" indent="0" algn="l" defTabSz="1238892" rtl="0" eaLnBrk="1" fontAlgn="auto" latinLnBrk="0" hangingPunct="1">
                  <a:lnSpc>
                    <a:spcPct val="150000"/>
                  </a:lnSpc>
                  <a:spcBef>
                    <a:spcPts val="0"/>
                  </a:spcBef>
                  <a:spcAft>
                    <a:spcPts val="0"/>
                  </a:spcAft>
                  <a:buClrTx/>
                  <a:buSzTx/>
                  <a:buFontTx/>
                  <a:buNone/>
                  <a:tabLst/>
                  <a:defRPr/>
                </a:pPr>
                <a:r>
                  <a:rPr kumimoji="1" lang="ja-JP" altLang="en-US" sz="3200" b="1" i="0" dirty="0" smtClean="0">
                    <a:solidFill>
                      <a:schemeClr val="bg1"/>
                    </a:solidFill>
                    <a:latin typeface="HGMaruGothicMPRO" charset="-128"/>
                    <a:ea typeface="HGMaruGothicMPRO" charset="-128"/>
                    <a:cs typeface="HGMaruGothicMPRO" charset="-128"/>
                  </a:rPr>
                  <a:t>　フォローシートに説明を書いて、どちらも見ながらおぼえましょう。</a:t>
                </a:r>
              </a:p>
            </p:txBody>
          </p:sp>
          <p:sp>
            <p:nvSpPr>
              <p:cNvPr id="54" name="テキスト ボックス 53"/>
              <p:cNvSpPr txBox="1"/>
              <p:nvPr userDrawn="1"/>
            </p:nvSpPr>
            <p:spPr>
              <a:xfrm>
                <a:off x="7491075" y="7174321"/>
                <a:ext cx="657014"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dirty="0" smtClean="0">
                    <a:solidFill>
                      <a:schemeClr val="bg1"/>
                    </a:solidFill>
                    <a:latin typeface="HGMaruGothicMPRO" charset="-128"/>
                    <a:ea typeface="HGMaruGothicMPRO" charset="-128"/>
                    <a:cs typeface="HGMaruGothicMPRO" charset="-128"/>
                  </a:rPr>
                  <a:t>こと</a:t>
                </a:r>
                <a:endParaRPr kumimoji="1" lang="ja-JP" altLang="en-US" sz="1800" b="1" i="0" dirty="0">
                  <a:solidFill>
                    <a:schemeClr val="bg1"/>
                  </a:solidFill>
                  <a:latin typeface="HGMaruGothicMPRO" charset="-128"/>
                  <a:ea typeface="HGMaruGothicMPRO" charset="-128"/>
                  <a:cs typeface="HGMaruGothicMPRO" charset="-128"/>
                </a:endParaRPr>
              </a:p>
            </p:txBody>
          </p:sp>
          <p:sp>
            <p:nvSpPr>
              <p:cNvPr id="55" name="テキスト ボックス 54"/>
              <p:cNvSpPr txBox="1"/>
              <p:nvPr userDrawn="1"/>
            </p:nvSpPr>
            <p:spPr>
              <a:xfrm>
                <a:off x="9882456" y="7169733"/>
                <a:ext cx="894860"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smtClean="0">
                    <a:solidFill>
                      <a:schemeClr val="bg1"/>
                    </a:solidFill>
                    <a:latin typeface="HGMaruGothicMPRO" charset="-128"/>
                    <a:ea typeface="HGMaruGothicMPRO" charset="-128"/>
                    <a:cs typeface="HGMaruGothicMPRO" charset="-128"/>
                  </a:rPr>
                  <a:t>まいめ</a:t>
                </a:r>
                <a:endParaRPr kumimoji="1" lang="ja-JP" altLang="en-US" sz="1800" b="1" i="0" dirty="0">
                  <a:solidFill>
                    <a:schemeClr val="bg1"/>
                  </a:solidFill>
                  <a:latin typeface="HGMaruGothicMPRO" charset="-128"/>
                  <a:ea typeface="HGMaruGothicMPRO" charset="-128"/>
                  <a:cs typeface="HGMaruGothicMPRO" charset="-128"/>
                </a:endParaRPr>
              </a:p>
            </p:txBody>
          </p:sp>
          <p:sp>
            <p:nvSpPr>
              <p:cNvPr id="56" name="テキスト ボックス 55"/>
              <p:cNvSpPr txBox="1"/>
              <p:nvPr userDrawn="1"/>
            </p:nvSpPr>
            <p:spPr>
              <a:xfrm>
                <a:off x="5061238" y="7882736"/>
                <a:ext cx="1173091"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smtClean="0">
                    <a:solidFill>
                      <a:schemeClr val="bg1"/>
                    </a:solidFill>
                    <a:latin typeface="HGMaruGothicMPRO" charset="-128"/>
                    <a:ea typeface="HGMaruGothicMPRO" charset="-128"/>
                    <a:cs typeface="HGMaruGothicMPRO" charset="-128"/>
                  </a:rPr>
                  <a:t>せつめい</a:t>
                </a:r>
                <a:endParaRPr kumimoji="1" lang="ja-JP" altLang="en-US" sz="1800" b="1" i="0" dirty="0">
                  <a:solidFill>
                    <a:schemeClr val="bg1"/>
                  </a:solidFill>
                  <a:latin typeface="HGMaruGothicMPRO" charset="-128"/>
                  <a:ea typeface="HGMaruGothicMPRO" charset="-128"/>
                  <a:cs typeface="HGMaruGothicMPRO" charset="-128"/>
                </a:endParaRPr>
              </a:p>
            </p:txBody>
          </p:sp>
          <p:sp>
            <p:nvSpPr>
              <p:cNvPr id="58" name="テキスト ボックス 57"/>
              <p:cNvSpPr txBox="1"/>
              <p:nvPr userDrawn="1"/>
            </p:nvSpPr>
            <p:spPr>
              <a:xfrm>
                <a:off x="9652861" y="7885972"/>
                <a:ext cx="493239"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smtClean="0">
                    <a:solidFill>
                      <a:schemeClr val="bg1"/>
                    </a:solidFill>
                    <a:latin typeface="HGMaruGothicMPRO" charset="-128"/>
                    <a:ea typeface="HGMaruGothicMPRO" charset="-128"/>
                    <a:cs typeface="HGMaruGothicMPRO" charset="-128"/>
                  </a:rPr>
                  <a:t>み</a:t>
                </a:r>
                <a:endParaRPr kumimoji="1" lang="ja-JP" altLang="en-US" sz="1800" b="1" i="0" dirty="0">
                  <a:solidFill>
                    <a:schemeClr val="bg1"/>
                  </a:solidFill>
                  <a:latin typeface="HGMaruGothicMPRO" charset="-128"/>
                  <a:ea typeface="HGMaruGothicMPRO" charset="-128"/>
                  <a:cs typeface="HGMaruGothicMPRO" charset="-128"/>
                </a:endParaRPr>
              </a:p>
            </p:txBody>
          </p:sp>
        </p:grpSp>
        <p:grpSp>
          <p:nvGrpSpPr>
            <p:cNvPr id="6" name="図形グループ 5"/>
            <p:cNvGrpSpPr/>
            <p:nvPr userDrawn="1"/>
          </p:nvGrpSpPr>
          <p:grpSpPr>
            <a:xfrm>
              <a:off x="1435732" y="8563961"/>
              <a:ext cx="13076681" cy="784484"/>
              <a:chOff x="1435732" y="8680075"/>
              <a:chExt cx="13076681" cy="784484"/>
            </a:xfrm>
          </p:grpSpPr>
          <p:sp>
            <p:nvSpPr>
              <p:cNvPr id="48" name="テキスト ボックス 47"/>
              <p:cNvSpPr txBox="1"/>
              <p:nvPr userDrawn="1"/>
            </p:nvSpPr>
            <p:spPr>
              <a:xfrm>
                <a:off x="1435732" y="8879784"/>
                <a:ext cx="13076681" cy="584775"/>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en-US" altLang="ja-JP" sz="3200" b="1" i="0" dirty="0" smtClean="0">
                    <a:solidFill>
                      <a:schemeClr val="bg1"/>
                    </a:solidFill>
                    <a:latin typeface="HGMaruGothicMPRO" charset="-128"/>
                    <a:ea typeface="HGMaruGothicMPRO" charset="-128"/>
                    <a:cs typeface="HGMaruGothicMPRO" charset="-128"/>
                  </a:rPr>
                  <a:t>5.</a:t>
                </a:r>
                <a:r>
                  <a:rPr kumimoji="1" lang="ja-JP" altLang="en-US" sz="3200" b="1" i="0" dirty="0" smtClean="0">
                    <a:solidFill>
                      <a:schemeClr val="bg1"/>
                    </a:solidFill>
                    <a:latin typeface="HGMaruGothicMPRO" charset="-128"/>
                    <a:ea typeface="HGMaruGothicMPRO" charset="-128"/>
                    <a:cs typeface="HGMaruGothicMPRO" charset="-128"/>
                  </a:rPr>
                  <a:t>印刷するときは</a:t>
                </a:r>
                <a:r>
                  <a:rPr kumimoji="1" lang="en-US" altLang="ja-JP" sz="3200" b="1" i="0" dirty="0" smtClean="0">
                    <a:solidFill>
                      <a:schemeClr val="bg1"/>
                    </a:solidFill>
                    <a:latin typeface="HGMaruGothicMPRO" charset="-128"/>
                    <a:ea typeface="HGMaruGothicMPRO" charset="-128"/>
                    <a:cs typeface="HGMaruGothicMPRO" charset="-128"/>
                  </a:rPr>
                  <a:t>A3</a:t>
                </a:r>
                <a:r>
                  <a:rPr kumimoji="1" lang="ja-JP" altLang="en-US" sz="3200" b="1" i="0" dirty="0" smtClean="0">
                    <a:solidFill>
                      <a:schemeClr val="bg1"/>
                    </a:solidFill>
                    <a:latin typeface="HGMaruGothicMPRO" charset="-128"/>
                    <a:ea typeface="HGMaruGothicMPRO" charset="-128"/>
                    <a:cs typeface="HGMaruGothicMPRO" charset="-128"/>
                  </a:rPr>
                  <a:t>サイズで印刷しましょう。</a:t>
                </a:r>
              </a:p>
            </p:txBody>
          </p:sp>
          <p:sp>
            <p:nvSpPr>
              <p:cNvPr id="59" name="テキスト ボックス 58"/>
              <p:cNvSpPr txBox="1"/>
              <p:nvPr userDrawn="1"/>
            </p:nvSpPr>
            <p:spPr>
              <a:xfrm>
                <a:off x="1787333" y="8680075"/>
                <a:ext cx="1105314" cy="369332"/>
              </a:xfrm>
              <a:prstGeom prst="rect">
                <a:avLst/>
              </a:prstGeom>
              <a:noFill/>
            </p:spPr>
            <p:txBody>
              <a:bodyPr wrap="square" rtlCol="0">
                <a:spAutoFit/>
              </a:bodyPr>
              <a:lstStyle/>
              <a:p>
                <a:pPr marL="0" marR="0" indent="0" algn="l" defTabSz="1238892" rtl="0" eaLnBrk="1" fontAlgn="auto" latinLnBrk="0" hangingPunct="1">
                  <a:lnSpc>
                    <a:spcPct val="100000"/>
                  </a:lnSpc>
                  <a:spcBef>
                    <a:spcPts val="0"/>
                  </a:spcBef>
                  <a:spcAft>
                    <a:spcPts val="0"/>
                  </a:spcAft>
                  <a:buClrTx/>
                  <a:buSzTx/>
                  <a:buFontTx/>
                  <a:buNone/>
                  <a:tabLst/>
                  <a:defRPr/>
                </a:pPr>
                <a:r>
                  <a:rPr kumimoji="1" lang="ja-JP" altLang="en-US" sz="1800" b="1" i="0" smtClean="0">
                    <a:solidFill>
                      <a:schemeClr val="bg1"/>
                    </a:solidFill>
                    <a:latin typeface="HGMaruGothicMPRO" charset="-128"/>
                    <a:ea typeface="HGMaruGothicMPRO" charset="-128"/>
                    <a:cs typeface="HGMaruGothicMPRO" charset="-128"/>
                  </a:rPr>
                  <a:t>いんさつ</a:t>
                </a:r>
                <a:endParaRPr kumimoji="1" lang="ja-JP" altLang="en-US" sz="1800" b="1" i="0" dirty="0">
                  <a:solidFill>
                    <a:schemeClr val="bg1"/>
                  </a:solidFill>
                  <a:latin typeface="HGMaruGothicMPRO" charset="-128"/>
                  <a:ea typeface="HGMaruGothicMPRO" charset="-128"/>
                  <a:cs typeface="HGMaruGothicMPRO" charset="-128"/>
                </a:endParaRPr>
              </a:p>
            </p:txBody>
          </p:sp>
        </p:grpSp>
      </p:grpSp>
    </p:spTree>
    <p:extLst>
      <p:ext uri="{BB962C8B-B14F-4D97-AF65-F5344CB8AC3E}">
        <p14:creationId xmlns:p14="http://schemas.microsoft.com/office/powerpoint/2010/main" val="5605490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69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63568" cy="10691813"/>
          </a:xfrm>
          <a:prstGeom prst="rect">
            <a:avLst/>
          </a:prstGeom>
        </p:spPr>
      </p:pic>
    </p:spTree>
    <p:extLst>
      <p:ext uri="{BB962C8B-B14F-4D97-AF65-F5344CB8AC3E}">
        <p14:creationId xmlns:p14="http://schemas.microsoft.com/office/powerpoint/2010/main" val="13667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6"/>
            <a:ext cx="15119350" cy="10691127"/>
          </a:xfrm>
          <a:prstGeom prst="rect">
            <a:avLst/>
          </a:prstGeom>
        </p:spPr>
      </p:pic>
    </p:spTree>
    <p:extLst>
      <p:ext uri="{BB962C8B-B14F-4D97-AF65-F5344CB8AC3E}">
        <p14:creationId xmlns:p14="http://schemas.microsoft.com/office/powerpoint/2010/main" val="7594997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119350" cy="10691127"/>
          </a:xfrm>
          <a:prstGeom prst="rect">
            <a:avLst/>
          </a:prstGeom>
        </p:spPr>
      </p:pic>
      <p:sp>
        <p:nvSpPr>
          <p:cNvPr id="8" name="テキスト ボックス 7"/>
          <p:cNvSpPr txBox="1"/>
          <p:nvPr userDrawn="1"/>
        </p:nvSpPr>
        <p:spPr>
          <a:xfrm>
            <a:off x="11009965" y="592429"/>
            <a:ext cx="3775393" cy="707886"/>
          </a:xfrm>
          <a:prstGeom prst="rect">
            <a:avLst/>
          </a:prstGeom>
          <a:noFill/>
        </p:spPr>
        <p:txBody>
          <a:bodyPr wrap="none" rtlCol="0">
            <a:spAutoFit/>
          </a:bodyPr>
          <a:lstStyle/>
          <a:p>
            <a:r>
              <a:rPr kumimoji="1" lang="ja-JP" altLang="en-US" sz="4000" smtClean="0">
                <a:solidFill>
                  <a:schemeClr val="bg1"/>
                </a:solidFill>
                <a:latin typeface="Hiragino Kaku Gothic Std W8" charset="-128"/>
                <a:ea typeface="Hiragino Kaku Gothic Std W8" charset="-128"/>
                <a:cs typeface="Hiragino Kaku Gothic Std W8" charset="-128"/>
              </a:rPr>
              <a:t>フォローシート</a:t>
            </a:r>
            <a:endParaRPr kumimoji="1" lang="ja-JP" altLang="en-US" sz="4000">
              <a:solidFill>
                <a:schemeClr val="bg1"/>
              </a:solidFill>
              <a:latin typeface="Hiragino Kaku Gothic Std W8" charset="-128"/>
              <a:ea typeface="Hiragino Kaku Gothic Std W8" charset="-128"/>
              <a:cs typeface="Hiragino Kaku Gothic Std W8" charset="-128"/>
            </a:endParaRPr>
          </a:p>
        </p:txBody>
      </p:sp>
    </p:spTree>
    <p:extLst>
      <p:ext uri="{BB962C8B-B14F-4D97-AF65-F5344CB8AC3E}">
        <p14:creationId xmlns:p14="http://schemas.microsoft.com/office/powerpoint/2010/main" val="270273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56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2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42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21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862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5321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3" r:id="rId3"/>
    <p:sldLayoutId id="2147483674"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00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14057" y="354763"/>
            <a:ext cx="2140330" cy="923330"/>
          </a:xfrm>
          <a:prstGeom prst="rect">
            <a:avLst/>
          </a:prstGeom>
          <a:noFill/>
        </p:spPr>
        <p:txBody>
          <a:bodyPr wrap="none" rtlCol="0">
            <a:spAutoFit/>
          </a:bodyPr>
          <a:lstStyle/>
          <a:p>
            <a:r>
              <a:rPr kumimoji="1" lang="en-US" altLang="ja-JP" sz="5400" b="1" dirty="0" smtClean="0">
                <a:solidFill>
                  <a:srgbClr val="FFFFFF"/>
                </a:solidFill>
                <a:latin typeface="+mj-ea"/>
                <a:ea typeface="+mj-ea"/>
                <a:cs typeface="HGSSoeiKakugothicUB" charset="-128"/>
              </a:rPr>
              <a:t>OOOO</a:t>
            </a:r>
            <a:endParaRPr kumimoji="1" lang="ja-JP" altLang="en-US" sz="5400" b="1" dirty="0">
              <a:solidFill>
                <a:srgbClr val="FFFFFF"/>
              </a:solidFill>
              <a:latin typeface="+mj-ea"/>
              <a:ea typeface="+mj-ea"/>
              <a:cs typeface="HGSSoeiKakugothicUB" charset="-128"/>
            </a:endParaRPr>
          </a:p>
        </p:txBody>
      </p:sp>
      <p:sp>
        <p:nvSpPr>
          <p:cNvPr id="6" name="テキスト ボックス 5"/>
          <p:cNvSpPr txBox="1"/>
          <p:nvPr/>
        </p:nvSpPr>
        <p:spPr>
          <a:xfrm>
            <a:off x="13355919" y="1538515"/>
            <a:ext cx="738664" cy="1074056"/>
          </a:xfrm>
          <a:prstGeom prst="rect">
            <a:avLst/>
          </a:prstGeom>
          <a:noFill/>
        </p:spPr>
        <p:txBody>
          <a:bodyPr vert="eaVert" wrap="square" rtlCol="0">
            <a:spAutoFit/>
          </a:bodyPr>
          <a:lstStyle/>
          <a:p>
            <a:r>
              <a:rPr kumimoji="1" lang="ja-JP" altLang="en-US" sz="1800" smtClean="0">
                <a:latin typeface="HGMaruGothicMPRO" charset="-128"/>
                <a:ea typeface="HGMaruGothicMPRO" charset="-128"/>
                <a:cs typeface="HGMaruGothicMPRO" charset="-128"/>
              </a:rPr>
              <a:t>ああああああああ</a:t>
            </a:r>
            <a:endParaRPr kumimoji="1" lang="ja-JP" altLang="en-US" sz="1800">
              <a:latin typeface="HGMaruGothicMPRO" charset="-128"/>
              <a:ea typeface="HGMaruGothicMPRO" charset="-128"/>
              <a:cs typeface="HGMaruGothicMPRO" charset="-128"/>
            </a:endParaRPr>
          </a:p>
        </p:txBody>
      </p:sp>
      <p:sp>
        <p:nvSpPr>
          <p:cNvPr id="7" name="テキスト ボックス 6"/>
          <p:cNvSpPr txBox="1"/>
          <p:nvPr/>
        </p:nvSpPr>
        <p:spPr>
          <a:xfrm>
            <a:off x="13355919" y="3258458"/>
            <a:ext cx="738664" cy="1074056"/>
          </a:xfrm>
          <a:prstGeom prst="rect">
            <a:avLst/>
          </a:prstGeom>
          <a:noFill/>
        </p:spPr>
        <p:txBody>
          <a:bodyPr vert="eaVert" wrap="square" rtlCol="0">
            <a:spAutoFit/>
          </a:bodyPr>
          <a:lstStyle/>
          <a:p>
            <a:r>
              <a:rPr kumimoji="1" lang="ja-JP" altLang="en-US" sz="1800" smtClean="0">
                <a:latin typeface="HGMaruGothicMPRO" charset="-128"/>
                <a:ea typeface="HGMaruGothicMPRO" charset="-128"/>
                <a:cs typeface="HGMaruGothicMPRO" charset="-128"/>
              </a:rPr>
              <a:t>いいいいいいいい</a:t>
            </a:r>
            <a:endParaRPr kumimoji="1" lang="ja-JP" altLang="en-US" sz="1800">
              <a:latin typeface="HGMaruGothicMPRO" charset="-128"/>
              <a:ea typeface="HGMaruGothicMPRO" charset="-128"/>
              <a:cs typeface="HGMaruGothicMPRO" charset="-128"/>
            </a:endParaRPr>
          </a:p>
        </p:txBody>
      </p:sp>
      <p:sp>
        <p:nvSpPr>
          <p:cNvPr id="8" name="テキスト ボックス 7"/>
          <p:cNvSpPr txBox="1"/>
          <p:nvPr/>
        </p:nvSpPr>
        <p:spPr>
          <a:xfrm>
            <a:off x="13355919"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うううううううう</a:t>
            </a:r>
            <a:endParaRPr kumimoji="1" lang="ja-JP" altLang="en-US" sz="1800" dirty="0">
              <a:latin typeface="HGMaruGothicMPRO" charset="-128"/>
              <a:ea typeface="HGMaruGothicMPRO" charset="-128"/>
              <a:cs typeface="HGMaruGothicMPRO" charset="-128"/>
            </a:endParaRPr>
          </a:p>
        </p:txBody>
      </p:sp>
      <p:sp>
        <p:nvSpPr>
          <p:cNvPr id="9" name="テキスト ボックス 8"/>
          <p:cNvSpPr txBox="1"/>
          <p:nvPr/>
        </p:nvSpPr>
        <p:spPr>
          <a:xfrm>
            <a:off x="13355919"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ええええええええ</a:t>
            </a:r>
            <a:endParaRPr kumimoji="1" lang="ja-JP" altLang="en-US" sz="1800" dirty="0">
              <a:latin typeface="HGMaruGothicMPRO" charset="-128"/>
              <a:ea typeface="HGMaruGothicMPRO" charset="-128"/>
              <a:cs typeface="HGMaruGothicMPRO" charset="-128"/>
            </a:endParaRPr>
          </a:p>
        </p:txBody>
      </p:sp>
      <p:sp>
        <p:nvSpPr>
          <p:cNvPr id="10" name="テキスト ボックス 9"/>
          <p:cNvSpPr txBox="1"/>
          <p:nvPr/>
        </p:nvSpPr>
        <p:spPr>
          <a:xfrm>
            <a:off x="13355919"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おおおおおおおお</a:t>
            </a:r>
            <a:endParaRPr kumimoji="1" lang="ja-JP" altLang="en-US" sz="1800" dirty="0">
              <a:latin typeface="HGMaruGothicMPRO" charset="-128"/>
              <a:ea typeface="HGMaruGothicMPRO" charset="-128"/>
              <a:cs typeface="HGMaruGothicMPRO" charset="-128"/>
            </a:endParaRPr>
          </a:p>
        </p:txBody>
      </p:sp>
      <p:sp>
        <p:nvSpPr>
          <p:cNvPr id="11" name="テキスト ボックス 10"/>
          <p:cNvSpPr txBox="1"/>
          <p:nvPr/>
        </p:nvSpPr>
        <p:spPr>
          <a:xfrm>
            <a:off x="11886348"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かかかかかかかか</a:t>
            </a:r>
            <a:endParaRPr kumimoji="1" lang="ja-JP" altLang="en-US" sz="1800" dirty="0">
              <a:latin typeface="HGMaruGothicMPRO" charset="-128"/>
              <a:ea typeface="HGMaruGothicMPRO" charset="-128"/>
              <a:cs typeface="HGMaruGothicMPRO" charset="-128"/>
            </a:endParaRPr>
          </a:p>
        </p:txBody>
      </p:sp>
      <p:sp>
        <p:nvSpPr>
          <p:cNvPr id="12" name="テキスト ボックス 11"/>
          <p:cNvSpPr txBox="1"/>
          <p:nvPr/>
        </p:nvSpPr>
        <p:spPr>
          <a:xfrm>
            <a:off x="11886348"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きききききききき</a:t>
            </a:r>
            <a:endParaRPr kumimoji="1" lang="ja-JP" altLang="en-US" sz="1800" dirty="0">
              <a:latin typeface="HGMaruGothicMPRO" charset="-128"/>
              <a:ea typeface="HGMaruGothicMPRO" charset="-128"/>
              <a:cs typeface="HGMaruGothicMPRO" charset="-128"/>
            </a:endParaRPr>
          </a:p>
        </p:txBody>
      </p:sp>
      <p:sp>
        <p:nvSpPr>
          <p:cNvPr id="13" name="テキスト ボックス 12"/>
          <p:cNvSpPr txBox="1"/>
          <p:nvPr/>
        </p:nvSpPr>
        <p:spPr>
          <a:xfrm>
            <a:off x="11886348"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くくくくくくくく</a:t>
            </a:r>
            <a:endParaRPr kumimoji="1" lang="ja-JP" altLang="en-US" sz="1800" dirty="0">
              <a:latin typeface="HGMaruGothicMPRO" charset="-128"/>
              <a:ea typeface="HGMaruGothicMPRO" charset="-128"/>
              <a:cs typeface="HGMaruGothicMPRO" charset="-128"/>
            </a:endParaRPr>
          </a:p>
        </p:txBody>
      </p:sp>
      <p:sp>
        <p:nvSpPr>
          <p:cNvPr id="14" name="テキスト ボックス 13"/>
          <p:cNvSpPr txBox="1"/>
          <p:nvPr/>
        </p:nvSpPr>
        <p:spPr>
          <a:xfrm>
            <a:off x="11886348"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けけけけけけけけ</a:t>
            </a:r>
            <a:endParaRPr kumimoji="1" lang="ja-JP" altLang="en-US" sz="1800" dirty="0">
              <a:latin typeface="HGMaruGothicMPRO" charset="-128"/>
              <a:ea typeface="HGMaruGothicMPRO" charset="-128"/>
              <a:cs typeface="HGMaruGothicMPRO" charset="-128"/>
            </a:endParaRPr>
          </a:p>
        </p:txBody>
      </p:sp>
      <p:sp>
        <p:nvSpPr>
          <p:cNvPr id="15" name="テキスト ボックス 14"/>
          <p:cNvSpPr txBox="1"/>
          <p:nvPr/>
        </p:nvSpPr>
        <p:spPr>
          <a:xfrm>
            <a:off x="11886348"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ここここここここ</a:t>
            </a:r>
            <a:endParaRPr kumimoji="1" lang="ja-JP" altLang="en-US" sz="1800" dirty="0">
              <a:latin typeface="HGMaruGothicMPRO" charset="-128"/>
              <a:ea typeface="HGMaruGothicMPRO" charset="-128"/>
              <a:cs typeface="HGMaruGothicMPRO" charset="-128"/>
            </a:endParaRPr>
          </a:p>
        </p:txBody>
      </p:sp>
      <p:sp>
        <p:nvSpPr>
          <p:cNvPr id="16" name="テキスト ボックス 15"/>
          <p:cNvSpPr txBox="1"/>
          <p:nvPr/>
        </p:nvSpPr>
        <p:spPr>
          <a:xfrm>
            <a:off x="10450147"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ささささささささ</a:t>
            </a:r>
            <a:endParaRPr kumimoji="1" lang="ja-JP" altLang="en-US" sz="1800" dirty="0">
              <a:latin typeface="HGMaruGothicMPRO" charset="-128"/>
              <a:ea typeface="HGMaruGothicMPRO" charset="-128"/>
              <a:cs typeface="HGMaruGothicMPRO" charset="-128"/>
            </a:endParaRPr>
          </a:p>
        </p:txBody>
      </p:sp>
      <p:sp>
        <p:nvSpPr>
          <p:cNvPr id="17" name="テキスト ボックス 16"/>
          <p:cNvSpPr txBox="1"/>
          <p:nvPr/>
        </p:nvSpPr>
        <p:spPr>
          <a:xfrm>
            <a:off x="9034083"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たたたたたたたた</a:t>
            </a:r>
            <a:endParaRPr kumimoji="1" lang="ja-JP" altLang="en-US" sz="1800" dirty="0">
              <a:latin typeface="HGMaruGothicMPRO" charset="-128"/>
              <a:ea typeface="HGMaruGothicMPRO" charset="-128"/>
              <a:cs typeface="HGMaruGothicMPRO" charset="-128"/>
            </a:endParaRPr>
          </a:p>
        </p:txBody>
      </p:sp>
      <p:sp>
        <p:nvSpPr>
          <p:cNvPr id="18" name="テキスト ボックス 17"/>
          <p:cNvSpPr txBox="1"/>
          <p:nvPr/>
        </p:nvSpPr>
        <p:spPr>
          <a:xfrm>
            <a:off x="7602656"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なななななななな</a:t>
            </a:r>
            <a:endParaRPr kumimoji="1" lang="ja-JP" altLang="en-US" sz="1800" dirty="0">
              <a:latin typeface="HGMaruGothicMPRO" charset="-128"/>
              <a:ea typeface="HGMaruGothicMPRO" charset="-128"/>
              <a:cs typeface="HGMaruGothicMPRO" charset="-128"/>
            </a:endParaRPr>
          </a:p>
        </p:txBody>
      </p:sp>
      <p:sp>
        <p:nvSpPr>
          <p:cNvPr id="19" name="テキスト ボックス 18"/>
          <p:cNvSpPr txBox="1"/>
          <p:nvPr/>
        </p:nvSpPr>
        <p:spPr>
          <a:xfrm>
            <a:off x="6195843"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はははははははは</a:t>
            </a:r>
            <a:endParaRPr kumimoji="1" lang="ja-JP" altLang="en-US" sz="1800" dirty="0">
              <a:latin typeface="HGMaruGothicMPRO" charset="-128"/>
              <a:ea typeface="HGMaruGothicMPRO" charset="-128"/>
              <a:cs typeface="HGMaruGothicMPRO" charset="-128"/>
            </a:endParaRPr>
          </a:p>
        </p:txBody>
      </p:sp>
      <p:sp>
        <p:nvSpPr>
          <p:cNvPr id="20" name="テキスト ボックス 19"/>
          <p:cNvSpPr txBox="1"/>
          <p:nvPr/>
        </p:nvSpPr>
        <p:spPr>
          <a:xfrm>
            <a:off x="4820053"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まままままままま</a:t>
            </a:r>
            <a:endParaRPr kumimoji="1" lang="ja-JP" altLang="en-US" sz="1800" dirty="0">
              <a:latin typeface="HGMaruGothicMPRO" charset="-128"/>
              <a:ea typeface="HGMaruGothicMPRO" charset="-128"/>
              <a:cs typeface="HGMaruGothicMPRO" charset="-128"/>
            </a:endParaRPr>
          </a:p>
        </p:txBody>
      </p:sp>
      <p:sp>
        <p:nvSpPr>
          <p:cNvPr id="21" name="テキスト ボックス 20"/>
          <p:cNvSpPr txBox="1"/>
          <p:nvPr/>
        </p:nvSpPr>
        <p:spPr>
          <a:xfrm>
            <a:off x="3373357"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やややややややや</a:t>
            </a:r>
            <a:endParaRPr kumimoji="1" lang="ja-JP" altLang="en-US" sz="1800" dirty="0">
              <a:latin typeface="HGMaruGothicMPRO" charset="-128"/>
              <a:ea typeface="HGMaruGothicMPRO" charset="-128"/>
              <a:cs typeface="HGMaruGothicMPRO" charset="-128"/>
            </a:endParaRPr>
          </a:p>
        </p:txBody>
      </p:sp>
      <p:sp>
        <p:nvSpPr>
          <p:cNvPr id="22" name="テキスト ボックス 21"/>
          <p:cNvSpPr txBox="1"/>
          <p:nvPr/>
        </p:nvSpPr>
        <p:spPr>
          <a:xfrm>
            <a:off x="1937156"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らららららららら</a:t>
            </a:r>
            <a:endParaRPr kumimoji="1" lang="ja-JP" altLang="en-US" sz="1800" dirty="0">
              <a:latin typeface="HGMaruGothicMPRO" charset="-128"/>
              <a:ea typeface="HGMaruGothicMPRO" charset="-128"/>
              <a:cs typeface="HGMaruGothicMPRO" charset="-128"/>
            </a:endParaRPr>
          </a:p>
        </p:txBody>
      </p:sp>
      <p:sp>
        <p:nvSpPr>
          <p:cNvPr id="23" name="テキスト ボックス 22"/>
          <p:cNvSpPr txBox="1"/>
          <p:nvPr/>
        </p:nvSpPr>
        <p:spPr>
          <a:xfrm>
            <a:off x="510597"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わわわわわわわわ</a:t>
            </a:r>
            <a:endParaRPr kumimoji="1" lang="ja-JP" altLang="en-US" sz="1800" dirty="0">
              <a:latin typeface="HGMaruGothicMPRO" charset="-128"/>
              <a:ea typeface="HGMaruGothicMPRO" charset="-128"/>
              <a:cs typeface="HGMaruGothicMPRO" charset="-128"/>
            </a:endParaRPr>
          </a:p>
        </p:txBody>
      </p:sp>
      <p:sp>
        <p:nvSpPr>
          <p:cNvPr id="24" name="テキスト ボックス 23"/>
          <p:cNvSpPr txBox="1"/>
          <p:nvPr/>
        </p:nvSpPr>
        <p:spPr>
          <a:xfrm>
            <a:off x="10450147"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しししししししし</a:t>
            </a:r>
            <a:endParaRPr kumimoji="1" lang="ja-JP" altLang="en-US" sz="1800" dirty="0">
              <a:latin typeface="HGMaruGothicMPRO" charset="-128"/>
              <a:ea typeface="HGMaruGothicMPRO" charset="-128"/>
              <a:cs typeface="HGMaruGothicMPRO" charset="-128"/>
            </a:endParaRPr>
          </a:p>
        </p:txBody>
      </p:sp>
      <p:sp>
        <p:nvSpPr>
          <p:cNvPr id="25" name="テキスト ボックス 24"/>
          <p:cNvSpPr txBox="1"/>
          <p:nvPr/>
        </p:nvSpPr>
        <p:spPr>
          <a:xfrm>
            <a:off x="9034083"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ちちちちちちちち</a:t>
            </a:r>
            <a:endParaRPr kumimoji="1" lang="ja-JP" altLang="en-US" sz="1800" dirty="0">
              <a:latin typeface="HGMaruGothicMPRO" charset="-128"/>
              <a:ea typeface="HGMaruGothicMPRO" charset="-128"/>
              <a:cs typeface="HGMaruGothicMPRO" charset="-128"/>
            </a:endParaRPr>
          </a:p>
        </p:txBody>
      </p:sp>
      <p:sp>
        <p:nvSpPr>
          <p:cNvPr id="26" name="テキスト ボックス 25"/>
          <p:cNvSpPr txBox="1"/>
          <p:nvPr/>
        </p:nvSpPr>
        <p:spPr>
          <a:xfrm>
            <a:off x="7602656"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にににににににに</a:t>
            </a:r>
            <a:endParaRPr kumimoji="1" lang="ja-JP" altLang="en-US" sz="1800" dirty="0">
              <a:latin typeface="HGMaruGothicMPRO" charset="-128"/>
              <a:ea typeface="HGMaruGothicMPRO" charset="-128"/>
              <a:cs typeface="HGMaruGothicMPRO" charset="-128"/>
            </a:endParaRPr>
          </a:p>
        </p:txBody>
      </p:sp>
      <p:sp>
        <p:nvSpPr>
          <p:cNvPr id="27" name="テキスト ボックス 26"/>
          <p:cNvSpPr txBox="1"/>
          <p:nvPr/>
        </p:nvSpPr>
        <p:spPr>
          <a:xfrm>
            <a:off x="6195843"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ひひひひひひひひ</a:t>
            </a:r>
            <a:endParaRPr kumimoji="1" lang="ja-JP" altLang="en-US" sz="1800" dirty="0">
              <a:latin typeface="HGMaruGothicMPRO" charset="-128"/>
              <a:ea typeface="HGMaruGothicMPRO" charset="-128"/>
              <a:cs typeface="HGMaruGothicMPRO" charset="-128"/>
            </a:endParaRPr>
          </a:p>
        </p:txBody>
      </p:sp>
      <p:sp>
        <p:nvSpPr>
          <p:cNvPr id="28" name="テキスト ボックス 27"/>
          <p:cNvSpPr txBox="1"/>
          <p:nvPr/>
        </p:nvSpPr>
        <p:spPr>
          <a:xfrm>
            <a:off x="4820053"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みみみみみみみみ</a:t>
            </a:r>
            <a:endParaRPr kumimoji="1" lang="ja-JP" altLang="en-US" sz="1800" dirty="0">
              <a:latin typeface="HGMaruGothicMPRO" charset="-128"/>
              <a:ea typeface="HGMaruGothicMPRO" charset="-128"/>
              <a:cs typeface="HGMaruGothicMPRO" charset="-128"/>
            </a:endParaRPr>
          </a:p>
        </p:txBody>
      </p:sp>
      <p:sp>
        <p:nvSpPr>
          <p:cNvPr id="30" name="テキスト ボックス 29"/>
          <p:cNvSpPr txBox="1"/>
          <p:nvPr/>
        </p:nvSpPr>
        <p:spPr>
          <a:xfrm>
            <a:off x="1937156"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りりりりりりりり</a:t>
            </a:r>
            <a:endParaRPr kumimoji="1" lang="ja-JP" altLang="en-US" sz="1800" dirty="0">
              <a:latin typeface="HGMaruGothicMPRO" charset="-128"/>
              <a:ea typeface="HGMaruGothicMPRO" charset="-128"/>
              <a:cs typeface="HGMaruGothicMPRO" charset="-128"/>
            </a:endParaRPr>
          </a:p>
        </p:txBody>
      </p:sp>
      <p:sp>
        <p:nvSpPr>
          <p:cNvPr id="32" name="テキスト ボックス 31"/>
          <p:cNvSpPr txBox="1"/>
          <p:nvPr/>
        </p:nvSpPr>
        <p:spPr>
          <a:xfrm>
            <a:off x="10445551"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ささささささささ</a:t>
            </a:r>
            <a:endParaRPr kumimoji="1" lang="ja-JP" altLang="en-US" sz="1800" dirty="0">
              <a:latin typeface="HGMaruGothicMPRO" charset="-128"/>
              <a:ea typeface="HGMaruGothicMPRO" charset="-128"/>
              <a:cs typeface="HGMaruGothicMPRO" charset="-128"/>
            </a:endParaRPr>
          </a:p>
        </p:txBody>
      </p:sp>
      <p:sp>
        <p:nvSpPr>
          <p:cNvPr id="33" name="テキスト ボックス 32"/>
          <p:cNvSpPr txBox="1"/>
          <p:nvPr/>
        </p:nvSpPr>
        <p:spPr>
          <a:xfrm>
            <a:off x="9029487"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つつつつつつつつ</a:t>
            </a:r>
            <a:endParaRPr kumimoji="1" lang="ja-JP" altLang="en-US" sz="1800" dirty="0">
              <a:latin typeface="HGMaruGothicMPRO" charset="-128"/>
              <a:ea typeface="HGMaruGothicMPRO" charset="-128"/>
              <a:cs typeface="HGMaruGothicMPRO" charset="-128"/>
            </a:endParaRPr>
          </a:p>
        </p:txBody>
      </p:sp>
      <p:sp>
        <p:nvSpPr>
          <p:cNvPr id="34" name="テキスト ボックス 33"/>
          <p:cNvSpPr txBox="1"/>
          <p:nvPr/>
        </p:nvSpPr>
        <p:spPr>
          <a:xfrm>
            <a:off x="7598060"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ぬぬぬぬぬぬぬぬ</a:t>
            </a:r>
            <a:endParaRPr kumimoji="1" lang="ja-JP" altLang="en-US" sz="1800" dirty="0">
              <a:latin typeface="HGMaruGothicMPRO" charset="-128"/>
              <a:ea typeface="HGMaruGothicMPRO" charset="-128"/>
              <a:cs typeface="HGMaruGothicMPRO" charset="-128"/>
            </a:endParaRPr>
          </a:p>
        </p:txBody>
      </p:sp>
      <p:sp>
        <p:nvSpPr>
          <p:cNvPr id="35" name="テキスト ボックス 34"/>
          <p:cNvSpPr txBox="1"/>
          <p:nvPr/>
        </p:nvSpPr>
        <p:spPr>
          <a:xfrm>
            <a:off x="6191247"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ふふふふふふふふ</a:t>
            </a:r>
            <a:endParaRPr kumimoji="1" lang="ja-JP" altLang="en-US" sz="1800" dirty="0">
              <a:latin typeface="HGMaruGothicMPRO" charset="-128"/>
              <a:ea typeface="HGMaruGothicMPRO" charset="-128"/>
              <a:cs typeface="HGMaruGothicMPRO" charset="-128"/>
            </a:endParaRPr>
          </a:p>
        </p:txBody>
      </p:sp>
      <p:sp>
        <p:nvSpPr>
          <p:cNvPr id="36" name="テキスト ボックス 35"/>
          <p:cNvSpPr txBox="1"/>
          <p:nvPr/>
        </p:nvSpPr>
        <p:spPr>
          <a:xfrm>
            <a:off x="4815457"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むむむむむむむむ</a:t>
            </a:r>
            <a:endParaRPr kumimoji="1" lang="ja-JP" altLang="en-US" sz="1800" dirty="0">
              <a:latin typeface="HGMaruGothicMPRO" charset="-128"/>
              <a:ea typeface="HGMaruGothicMPRO" charset="-128"/>
              <a:cs typeface="HGMaruGothicMPRO" charset="-128"/>
            </a:endParaRPr>
          </a:p>
        </p:txBody>
      </p:sp>
      <p:sp>
        <p:nvSpPr>
          <p:cNvPr id="37" name="テキスト ボックス 36"/>
          <p:cNvSpPr txBox="1"/>
          <p:nvPr/>
        </p:nvSpPr>
        <p:spPr>
          <a:xfrm>
            <a:off x="3368761"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ゆゆゆゆゆゆゆゆ</a:t>
            </a:r>
            <a:endParaRPr kumimoji="1" lang="ja-JP" altLang="en-US" sz="1800" dirty="0">
              <a:latin typeface="HGMaruGothicMPRO" charset="-128"/>
              <a:ea typeface="HGMaruGothicMPRO" charset="-128"/>
              <a:cs typeface="HGMaruGothicMPRO" charset="-128"/>
            </a:endParaRPr>
          </a:p>
        </p:txBody>
      </p:sp>
      <p:sp>
        <p:nvSpPr>
          <p:cNvPr id="38" name="テキスト ボックス 37"/>
          <p:cNvSpPr txBox="1"/>
          <p:nvPr/>
        </p:nvSpPr>
        <p:spPr>
          <a:xfrm>
            <a:off x="1932560"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るるるるるるるる</a:t>
            </a:r>
            <a:endParaRPr kumimoji="1" lang="ja-JP" altLang="en-US" sz="1800" dirty="0">
              <a:latin typeface="HGMaruGothicMPRO" charset="-128"/>
              <a:ea typeface="HGMaruGothicMPRO" charset="-128"/>
              <a:cs typeface="HGMaruGothicMPRO" charset="-128"/>
            </a:endParaRPr>
          </a:p>
        </p:txBody>
      </p:sp>
      <p:sp>
        <p:nvSpPr>
          <p:cNvPr id="40" name="テキスト ボックス 39"/>
          <p:cNvSpPr txBox="1"/>
          <p:nvPr/>
        </p:nvSpPr>
        <p:spPr>
          <a:xfrm>
            <a:off x="10445551"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せせせせせせせせ</a:t>
            </a:r>
            <a:endParaRPr kumimoji="1" lang="ja-JP" altLang="en-US" sz="1800" dirty="0">
              <a:latin typeface="HGMaruGothicMPRO" charset="-128"/>
              <a:ea typeface="HGMaruGothicMPRO" charset="-128"/>
              <a:cs typeface="HGMaruGothicMPRO" charset="-128"/>
            </a:endParaRPr>
          </a:p>
        </p:txBody>
      </p:sp>
      <p:sp>
        <p:nvSpPr>
          <p:cNvPr id="41" name="テキスト ボックス 40"/>
          <p:cNvSpPr txBox="1"/>
          <p:nvPr/>
        </p:nvSpPr>
        <p:spPr>
          <a:xfrm>
            <a:off x="9029487"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てててててててて</a:t>
            </a:r>
            <a:endParaRPr kumimoji="1" lang="ja-JP" altLang="en-US" sz="1800" dirty="0">
              <a:latin typeface="HGMaruGothicMPRO" charset="-128"/>
              <a:ea typeface="HGMaruGothicMPRO" charset="-128"/>
              <a:cs typeface="HGMaruGothicMPRO" charset="-128"/>
            </a:endParaRPr>
          </a:p>
        </p:txBody>
      </p:sp>
      <p:sp>
        <p:nvSpPr>
          <p:cNvPr id="42" name="テキスト ボックス 41"/>
          <p:cNvSpPr txBox="1"/>
          <p:nvPr/>
        </p:nvSpPr>
        <p:spPr>
          <a:xfrm>
            <a:off x="7598060"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ねねねねねねねね</a:t>
            </a:r>
            <a:endParaRPr kumimoji="1" lang="ja-JP" altLang="en-US" sz="1800" dirty="0">
              <a:latin typeface="HGMaruGothicMPRO" charset="-128"/>
              <a:ea typeface="HGMaruGothicMPRO" charset="-128"/>
              <a:cs typeface="HGMaruGothicMPRO" charset="-128"/>
            </a:endParaRPr>
          </a:p>
        </p:txBody>
      </p:sp>
      <p:sp>
        <p:nvSpPr>
          <p:cNvPr id="43" name="テキスト ボックス 42"/>
          <p:cNvSpPr txBox="1"/>
          <p:nvPr/>
        </p:nvSpPr>
        <p:spPr>
          <a:xfrm>
            <a:off x="6191247"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へへへへへへへへ</a:t>
            </a:r>
            <a:endParaRPr kumimoji="1" lang="ja-JP" altLang="en-US" sz="1800" dirty="0">
              <a:latin typeface="HGMaruGothicMPRO" charset="-128"/>
              <a:ea typeface="HGMaruGothicMPRO" charset="-128"/>
              <a:cs typeface="HGMaruGothicMPRO" charset="-128"/>
            </a:endParaRPr>
          </a:p>
        </p:txBody>
      </p:sp>
      <p:sp>
        <p:nvSpPr>
          <p:cNvPr id="44" name="テキスト ボックス 43"/>
          <p:cNvSpPr txBox="1"/>
          <p:nvPr/>
        </p:nvSpPr>
        <p:spPr>
          <a:xfrm>
            <a:off x="4815457"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めめめめめめめめ</a:t>
            </a:r>
            <a:endParaRPr kumimoji="1" lang="ja-JP" altLang="en-US" sz="1800" dirty="0">
              <a:latin typeface="HGMaruGothicMPRO" charset="-128"/>
              <a:ea typeface="HGMaruGothicMPRO" charset="-128"/>
              <a:cs typeface="HGMaruGothicMPRO" charset="-128"/>
            </a:endParaRPr>
          </a:p>
        </p:txBody>
      </p:sp>
      <p:sp>
        <p:nvSpPr>
          <p:cNvPr id="46" name="テキスト ボックス 45"/>
          <p:cNvSpPr txBox="1"/>
          <p:nvPr/>
        </p:nvSpPr>
        <p:spPr>
          <a:xfrm>
            <a:off x="1932560"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れれれれれれれれ</a:t>
            </a:r>
            <a:endParaRPr kumimoji="1" lang="ja-JP" altLang="en-US" sz="1800" dirty="0">
              <a:latin typeface="HGMaruGothicMPRO" charset="-128"/>
              <a:ea typeface="HGMaruGothicMPRO" charset="-128"/>
              <a:cs typeface="HGMaruGothicMPRO" charset="-128"/>
            </a:endParaRPr>
          </a:p>
        </p:txBody>
      </p:sp>
      <p:sp>
        <p:nvSpPr>
          <p:cNvPr id="48" name="テキスト ボックス 47"/>
          <p:cNvSpPr txBox="1"/>
          <p:nvPr/>
        </p:nvSpPr>
        <p:spPr>
          <a:xfrm>
            <a:off x="10445551"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そそそそそそそそ</a:t>
            </a:r>
            <a:endParaRPr kumimoji="1" lang="ja-JP" altLang="en-US" sz="1800" dirty="0">
              <a:latin typeface="HGMaruGothicMPRO" charset="-128"/>
              <a:ea typeface="HGMaruGothicMPRO" charset="-128"/>
              <a:cs typeface="HGMaruGothicMPRO" charset="-128"/>
            </a:endParaRPr>
          </a:p>
        </p:txBody>
      </p:sp>
      <p:sp>
        <p:nvSpPr>
          <p:cNvPr id="49" name="テキスト ボックス 48"/>
          <p:cNvSpPr txBox="1"/>
          <p:nvPr/>
        </p:nvSpPr>
        <p:spPr>
          <a:xfrm>
            <a:off x="9029487"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とととととととと</a:t>
            </a:r>
            <a:endParaRPr kumimoji="1" lang="ja-JP" altLang="en-US" sz="1800" dirty="0">
              <a:latin typeface="HGMaruGothicMPRO" charset="-128"/>
              <a:ea typeface="HGMaruGothicMPRO" charset="-128"/>
              <a:cs typeface="HGMaruGothicMPRO" charset="-128"/>
            </a:endParaRPr>
          </a:p>
        </p:txBody>
      </p:sp>
      <p:sp>
        <p:nvSpPr>
          <p:cNvPr id="50" name="テキスト ボックス 49"/>
          <p:cNvSpPr txBox="1"/>
          <p:nvPr/>
        </p:nvSpPr>
        <p:spPr>
          <a:xfrm>
            <a:off x="7598060"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のののののののの</a:t>
            </a:r>
            <a:endParaRPr kumimoji="1" lang="ja-JP" altLang="en-US" sz="1800" dirty="0">
              <a:latin typeface="HGMaruGothicMPRO" charset="-128"/>
              <a:ea typeface="HGMaruGothicMPRO" charset="-128"/>
              <a:cs typeface="HGMaruGothicMPRO" charset="-128"/>
            </a:endParaRPr>
          </a:p>
        </p:txBody>
      </p:sp>
      <p:sp>
        <p:nvSpPr>
          <p:cNvPr id="51" name="テキスト ボックス 50"/>
          <p:cNvSpPr txBox="1"/>
          <p:nvPr/>
        </p:nvSpPr>
        <p:spPr>
          <a:xfrm>
            <a:off x="6191247"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ほほほほほほほほ</a:t>
            </a:r>
            <a:endParaRPr kumimoji="1" lang="ja-JP" altLang="en-US" sz="1800" dirty="0">
              <a:latin typeface="HGMaruGothicMPRO" charset="-128"/>
              <a:ea typeface="HGMaruGothicMPRO" charset="-128"/>
              <a:cs typeface="HGMaruGothicMPRO" charset="-128"/>
            </a:endParaRPr>
          </a:p>
        </p:txBody>
      </p:sp>
      <p:sp>
        <p:nvSpPr>
          <p:cNvPr id="52" name="テキスト ボックス 51"/>
          <p:cNvSpPr txBox="1"/>
          <p:nvPr/>
        </p:nvSpPr>
        <p:spPr>
          <a:xfrm>
            <a:off x="4815457"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もももももももも</a:t>
            </a:r>
            <a:endParaRPr kumimoji="1" lang="ja-JP" altLang="en-US" sz="1800" dirty="0">
              <a:latin typeface="HGMaruGothicMPRO" charset="-128"/>
              <a:ea typeface="HGMaruGothicMPRO" charset="-128"/>
              <a:cs typeface="HGMaruGothicMPRO" charset="-128"/>
            </a:endParaRPr>
          </a:p>
        </p:txBody>
      </p:sp>
      <p:sp>
        <p:nvSpPr>
          <p:cNvPr id="53" name="テキスト ボックス 52"/>
          <p:cNvSpPr txBox="1"/>
          <p:nvPr/>
        </p:nvSpPr>
        <p:spPr>
          <a:xfrm>
            <a:off x="3368761"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よよよよよよよよ</a:t>
            </a:r>
            <a:endParaRPr kumimoji="1" lang="ja-JP" altLang="en-US" sz="1800" dirty="0">
              <a:latin typeface="HGMaruGothicMPRO" charset="-128"/>
              <a:ea typeface="HGMaruGothicMPRO" charset="-128"/>
              <a:cs typeface="HGMaruGothicMPRO" charset="-128"/>
            </a:endParaRPr>
          </a:p>
        </p:txBody>
      </p:sp>
      <p:sp>
        <p:nvSpPr>
          <p:cNvPr id="54" name="テキスト ボックス 53"/>
          <p:cNvSpPr txBox="1"/>
          <p:nvPr/>
        </p:nvSpPr>
        <p:spPr>
          <a:xfrm>
            <a:off x="1932560"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ろろろろろろろろ</a:t>
            </a:r>
            <a:endParaRPr kumimoji="1" lang="ja-JP" altLang="en-US" sz="18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41421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355919" y="1538515"/>
            <a:ext cx="738664" cy="1074056"/>
          </a:xfrm>
          <a:prstGeom prst="rect">
            <a:avLst/>
          </a:prstGeom>
          <a:noFill/>
        </p:spPr>
        <p:txBody>
          <a:bodyPr vert="eaVert" wrap="square" rtlCol="0">
            <a:spAutoFit/>
          </a:bodyPr>
          <a:lstStyle/>
          <a:p>
            <a:r>
              <a:rPr kumimoji="1" lang="ja-JP" altLang="en-US" sz="1800" smtClean="0">
                <a:latin typeface="HGMaruGothicMPRO" charset="-128"/>
                <a:ea typeface="HGMaruGothicMPRO" charset="-128"/>
                <a:cs typeface="HGMaruGothicMPRO" charset="-128"/>
              </a:rPr>
              <a:t>ああああああああ</a:t>
            </a:r>
            <a:endParaRPr kumimoji="1" lang="ja-JP" altLang="en-US" sz="1800">
              <a:latin typeface="HGMaruGothicMPRO" charset="-128"/>
              <a:ea typeface="HGMaruGothicMPRO" charset="-128"/>
              <a:cs typeface="HGMaruGothicMPRO" charset="-128"/>
            </a:endParaRPr>
          </a:p>
        </p:txBody>
      </p:sp>
      <p:sp>
        <p:nvSpPr>
          <p:cNvPr id="4" name="テキスト ボックス 3"/>
          <p:cNvSpPr txBox="1"/>
          <p:nvPr/>
        </p:nvSpPr>
        <p:spPr>
          <a:xfrm>
            <a:off x="13355919" y="3258458"/>
            <a:ext cx="738664" cy="1074056"/>
          </a:xfrm>
          <a:prstGeom prst="rect">
            <a:avLst/>
          </a:prstGeom>
          <a:noFill/>
        </p:spPr>
        <p:txBody>
          <a:bodyPr vert="eaVert" wrap="square" rtlCol="0">
            <a:spAutoFit/>
          </a:bodyPr>
          <a:lstStyle/>
          <a:p>
            <a:r>
              <a:rPr kumimoji="1" lang="ja-JP" altLang="en-US" sz="1800" smtClean="0">
                <a:latin typeface="HGMaruGothicMPRO" charset="-128"/>
                <a:ea typeface="HGMaruGothicMPRO" charset="-128"/>
                <a:cs typeface="HGMaruGothicMPRO" charset="-128"/>
              </a:rPr>
              <a:t>いいいいいいいい</a:t>
            </a:r>
            <a:endParaRPr kumimoji="1" lang="ja-JP" altLang="en-US" sz="1800">
              <a:latin typeface="HGMaruGothicMPRO" charset="-128"/>
              <a:ea typeface="HGMaruGothicMPRO" charset="-128"/>
              <a:cs typeface="HGMaruGothicMPRO" charset="-128"/>
            </a:endParaRPr>
          </a:p>
        </p:txBody>
      </p:sp>
      <p:sp>
        <p:nvSpPr>
          <p:cNvPr id="5" name="テキスト ボックス 4"/>
          <p:cNvSpPr txBox="1"/>
          <p:nvPr/>
        </p:nvSpPr>
        <p:spPr>
          <a:xfrm>
            <a:off x="13355919"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うううううううう</a:t>
            </a:r>
            <a:endParaRPr kumimoji="1" lang="ja-JP" altLang="en-US" sz="1800" dirty="0">
              <a:latin typeface="HGMaruGothicMPRO" charset="-128"/>
              <a:ea typeface="HGMaruGothicMPRO" charset="-128"/>
              <a:cs typeface="HGMaruGothicMPRO" charset="-128"/>
            </a:endParaRPr>
          </a:p>
        </p:txBody>
      </p:sp>
      <p:sp>
        <p:nvSpPr>
          <p:cNvPr id="6" name="テキスト ボックス 5"/>
          <p:cNvSpPr txBox="1"/>
          <p:nvPr/>
        </p:nvSpPr>
        <p:spPr>
          <a:xfrm>
            <a:off x="13355919"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ええええええええ</a:t>
            </a:r>
            <a:endParaRPr kumimoji="1" lang="ja-JP" altLang="en-US" sz="1800" dirty="0">
              <a:latin typeface="HGMaruGothicMPRO" charset="-128"/>
              <a:ea typeface="HGMaruGothicMPRO" charset="-128"/>
              <a:cs typeface="HGMaruGothicMPRO" charset="-128"/>
            </a:endParaRPr>
          </a:p>
        </p:txBody>
      </p:sp>
      <p:sp>
        <p:nvSpPr>
          <p:cNvPr id="7" name="テキスト ボックス 6"/>
          <p:cNvSpPr txBox="1"/>
          <p:nvPr/>
        </p:nvSpPr>
        <p:spPr>
          <a:xfrm>
            <a:off x="13355919"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おおおおおおおお</a:t>
            </a:r>
            <a:endParaRPr kumimoji="1" lang="ja-JP" altLang="en-US" sz="1800" dirty="0">
              <a:latin typeface="HGMaruGothicMPRO" charset="-128"/>
              <a:ea typeface="HGMaruGothicMPRO" charset="-128"/>
              <a:cs typeface="HGMaruGothicMPRO" charset="-128"/>
            </a:endParaRPr>
          </a:p>
        </p:txBody>
      </p:sp>
      <p:sp>
        <p:nvSpPr>
          <p:cNvPr id="8" name="テキスト ボックス 7"/>
          <p:cNvSpPr txBox="1"/>
          <p:nvPr/>
        </p:nvSpPr>
        <p:spPr>
          <a:xfrm>
            <a:off x="11886348"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かかかかかかかか</a:t>
            </a:r>
            <a:endParaRPr kumimoji="1" lang="ja-JP" altLang="en-US" sz="1800" dirty="0">
              <a:latin typeface="HGMaruGothicMPRO" charset="-128"/>
              <a:ea typeface="HGMaruGothicMPRO" charset="-128"/>
              <a:cs typeface="HGMaruGothicMPRO" charset="-128"/>
            </a:endParaRPr>
          </a:p>
        </p:txBody>
      </p:sp>
      <p:sp>
        <p:nvSpPr>
          <p:cNvPr id="9" name="テキスト ボックス 8"/>
          <p:cNvSpPr txBox="1"/>
          <p:nvPr/>
        </p:nvSpPr>
        <p:spPr>
          <a:xfrm>
            <a:off x="11886348"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きききききききき</a:t>
            </a:r>
            <a:endParaRPr kumimoji="1" lang="ja-JP" altLang="en-US" sz="1800" dirty="0">
              <a:latin typeface="HGMaruGothicMPRO" charset="-128"/>
              <a:ea typeface="HGMaruGothicMPRO" charset="-128"/>
              <a:cs typeface="HGMaruGothicMPRO" charset="-128"/>
            </a:endParaRPr>
          </a:p>
        </p:txBody>
      </p:sp>
      <p:sp>
        <p:nvSpPr>
          <p:cNvPr id="10" name="テキスト ボックス 9"/>
          <p:cNvSpPr txBox="1"/>
          <p:nvPr/>
        </p:nvSpPr>
        <p:spPr>
          <a:xfrm>
            <a:off x="11886348"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くくくくくくくく</a:t>
            </a:r>
            <a:endParaRPr kumimoji="1" lang="ja-JP" altLang="en-US" sz="1800" dirty="0">
              <a:latin typeface="HGMaruGothicMPRO" charset="-128"/>
              <a:ea typeface="HGMaruGothicMPRO" charset="-128"/>
              <a:cs typeface="HGMaruGothicMPRO" charset="-128"/>
            </a:endParaRPr>
          </a:p>
        </p:txBody>
      </p:sp>
      <p:sp>
        <p:nvSpPr>
          <p:cNvPr id="11" name="テキスト ボックス 10"/>
          <p:cNvSpPr txBox="1"/>
          <p:nvPr/>
        </p:nvSpPr>
        <p:spPr>
          <a:xfrm>
            <a:off x="11886348"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けけけけけけけけ</a:t>
            </a:r>
            <a:endParaRPr kumimoji="1" lang="ja-JP" altLang="en-US" sz="1800" dirty="0">
              <a:latin typeface="HGMaruGothicMPRO" charset="-128"/>
              <a:ea typeface="HGMaruGothicMPRO" charset="-128"/>
              <a:cs typeface="HGMaruGothicMPRO" charset="-128"/>
            </a:endParaRPr>
          </a:p>
        </p:txBody>
      </p:sp>
      <p:sp>
        <p:nvSpPr>
          <p:cNvPr id="12" name="テキスト ボックス 11"/>
          <p:cNvSpPr txBox="1"/>
          <p:nvPr/>
        </p:nvSpPr>
        <p:spPr>
          <a:xfrm>
            <a:off x="11886348"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ここここここここ</a:t>
            </a:r>
            <a:endParaRPr kumimoji="1" lang="ja-JP" altLang="en-US" sz="1800" dirty="0">
              <a:latin typeface="HGMaruGothicMPRO" charset="-128"/>
              <a:ea typeface="HGMaruGothicMPRO" charset="-128"/>
              <a:cs typeface="HGMaruGothicMPRO" charset="-128"/>
            </a:endParaRPr>
          </a:p>
        </p:txBody>
      </p:sp>
      <p:sp>
        <p:nvSpPr>
          <p:cNvPr id="13" name="テキスト ボックス 12"/>
          <p:cNvSpPr txBox="1"/>
          <p:nvPr/>
        </p:nvSpPr>
        <p:spPr>
          <a:xfrm>
            <a:off x="10450147"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ささささささささ</a:t>
            </a:r>
            <a:endParaRPr kumimoji="1" lang="ja-JP" altLang="en-US" sz="1800" dirty="0">
              <a:latin typeface="HGMaruGothicMPRO" charset="-128"/>
              <a:ea typeface="HGMaruGothicMPRO" charset="-128"/>
              <a:cs typeface="HGMaruGothicMPRO" charset="-128"/>
            </a:endParaRPr>
          </a:p>
        </p:txBody>
      </p:sp>
      <p:sp>
        <p:nvSpPr>
          <p:cNvPr id="14" name="テキスト ボックス 13"/>
          <p:cNvSpPr txBox="1"/>
          <p:nvPr/>
        </p:nvSpPr>
        <p:spPr>
          <a:xfrm>
            <a:off x="9034083"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たたたたたたたた</a:t>
            </a:r>
            <a:endParaRPr kumimoji="1" lang="ja-JP" altLang="en-US" sz="1800" dirty="0">
              <a:latin typeface="HGMaruGothicMPRO" charset="-128"/>
              <a:ea typeface="HGMaruGothicMPRO" charset="-128"/>
              <a:cs typeface="HGMaruGothicMPRO" charset="-128"/>
            </a:endParaRPr>
          </a:p>
        </p:txBody>
      </p:sp>
      <p:sp>
        <p:nvSpPr>
          <p:cNvPr id="15" name="テキスト ボックス 14"/>
          <p:cNvSpPr txBox="1"/>
          <p:nvPr/>
        </p:nvSpPr>
        <p:spPr>
          <a:xfrm>
            <a:off x="7602656"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なななななななな</a:t>
            </a:r>
            <a:endParaRPr kumimoji="1" lang="ja-JP" altLang="en-US" sz="1800" dirty="0">
              <a:latin typeface="HGMaruGothicMPRO" charset="-128"/>
              <a:ea typeface="HGMaruGothicMPRO" charset="-128"/>
              <a:cs typeface="HGMaruGothicMPRO" charset="-128"/>
            </a:endParaRPr>
          </a:p>
        </p:txBody>
      </p:sp>
      <p:sp>
        <p:nvSpPr>
          <p:cNvPr id="16" name="テキスト ボックス 15"/>
          <p:cNvSpPr txBox="1"/>
          <p:nvPr/>
        </p:nvSpPr>
        <p:spPr>
          <a:xfrm>
            <a:off x="6195843"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はははははははは</a:t>
            </a:r>
            <a:endParaRPr kumimoji="1" lang="ja-JP" altLang="en-US" sz="1800" dirty="0">
              <a:latin typeface="HGMaruGothicMPRO" charset="-128"/>
              <a:ea typeface="HGMaruGothicMPRO" charset="-128"/>
              <a:cs typeface="HGMaruGothicMPRO" charset="-128"/>
            </a:endParaRPr>
          </a:p>
        </p:txBody>
      </p:sp>
      <p:sp>
        <p:nvSpPr>
          <p:cNvPr id="17" name="テキスト ボックス 16"/>
          <p:cNvSpPr txBox="1"/>
          <p:nvPr/>
        </p:nvSpPr>
        <p:spPr>
          <a:xfrm>
            <a:off x="4820053"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まままままままま</a:t>
            </a:r>
            <a:endParaRPr kumimoji="1" lang="ja-JP" altLang="en-US" sz="1800" dirty="0">
              <a:latin typeface="HGMaruGothicMPRO" charset="-128"/>
              <a:ea typeface="HGMaruGothicMPRO" charset="-128"/>
              <a:cs typeface="HGMaruGothicMPRO" charset="-128"/>
            </a:endParaRPr>
          </a:p>
        </p:txBody>
      </p:sp>
      <p:sp>
        <p:nvSpPr>
          <p:cNvPr id="18" name="テキスト ボックス 17"/>
          <p:cNvSpPr txBox="1"/>
          <p:nvPr/>
        </p:nvSpPr>
        <p:spPr>
          <a:xfrm>
            <a:off x="3373357"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やややややややや</a:t>
            </a:r>
            <a:endParaRPr kumimoji="1" lang="ja-JP" altLang="en-US" sz="1800" dirty="0">
              <a:latin typeface="HGMaruGothicMPRO" charset="-128"/>
              <a:ea typeface="HGMaruGothicMPRO" charset="-128"/>
              <a:cs typeface="HGMaruGothicMPRO" charset="-128"/>
            </a:endParaRPr>
          </a:p>
        </p:txBody>
      </p:sp>
      <p:sp>
        <p:nvSpPr>
          <p:cNvPr id="19" name="テキスト ボックス 18"/>
          <p:cNvSpPr txBox="1"/>
          <p:nvPr/>
        </p:nvSpPr>
        <p:spPr>
          <a:xfrm>
            <a:off x="1937156"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らららららららら</a:t>
            </a:r>
            <a:endParaRPr kumimoji="1" lang="ja-JP" altLang="en-US" sz="1800" dirty="0">
              <a:latin typeface="HGMaruGothicMPRO" charset="-128"/>
              <a:ea typeface="HGMaruGothicMPRO" charset="-128"/>
              <a:cs typeface="HGMaruGothicMPRO" charset="-128"/>
            </a:endParaRPr>
          </a:p>
        </p:txBody>
      </p:sp>
      <p:sp>
        <p:nvSpPr>
          <p:cNvPr id="20" name="テキスト ボックス 19"/>
          <p:cNvSpPr txBox="1"/>
          <p:nvPr/>
        </p:nvSpPr>
        <p:spPr>
          <a:xfrm>
            <a:off x="510597" y="1538515"/>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わわわわわわわわ</a:t>
            </a:r>
            <a:endParaRPr kumimoji="1" lang="ja-JP" altLang="en-US" sz="1800" dirty="0">
              <a:latin typeface="HGMaruGothicMPRO" charset="-128"/>
              <a:ea typeface="HGMaruGothicMPRO" charset="-128"/>
              <a:cs typeface="HGMaruGothicMPRO" charset="-128"/>
            </a:endParaRPr>
          </a:p>
        </p:txBody>
      </p:sp>
      <p:sp>
        <p:nvSpPr>
          <p:cNvPr id="21" name="テキスト ボックス 20"/>
          <p:cNvSpPr txBox="1"/>
          <p:nvPr/>
        </p:nvSpPr>
        <p:spPr>
          <a:xfrm>
            <a:off x="10450147"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しししししししし</a:t>
            </a:r>
            <a:endParaRPr kumimoji="1" lang="ja-JP" altLang="en-US" sz="1800" dirty="0">
              <a:latin typeface="HGMaruGothicMPRO" charset="-128"/>
              <a:ea typeface="HGMaruGothicMPRO" charset="-128"/>
              <a:cs typeface="HGMaruGothicMPRO" charset="-128"/>
            </a:endParaRPr>
          </a:p>
        </p:txBody>
      </p:sp>
      <p:sp>
        <p:nvSpPr>
          <p:cNvPr id="22" name="テキスト ボックス 21"/>
          <p:cNvSpPr txBox="1"/>
          <p:nvPr/>
        </p:nvSpPr>
        <p:spPr>
          <a:xfrm>
            <a:off x="9034083"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ちちちちちちちち</a:t>
            </a:r>
            <a:endParaRPr kumimoji="1" lang="ja-JP" altLang="en-US" sz="1800" dirty="0">
              <a:latin typeface="HGMaruGothicMPRO" charset="-128"/>
              <a:ea typeface="HGMaruGothicMPRO" charset="-128"/>
              <a:cs typeface="HGMaruGothicMPRO" charset="-128"/>
            </a:endParaRPr>
          </a:p>
        </p:txBody>
      </p:sp>
      <p:sp>
        <p:nvSpPr>
          <p:cNvPr id="23" name="テキスト ボックス 22"/>
          <p:cNvSpPr txBox="1"/>
          <p:nvPr/>
        </p:nvSpPr>
        <p:spPr>
          <a:xfrm>
            <a:off x="7602656"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にににににににに</a:t>
            </a:r>
            <a:endParaRPr kumimoji="1" lang="ja-JP" altLang="en-US" sz="1800" dirty="0">
              <a:latin typeface="HGMaruGothicMPRO" charset="-128"/>
              <a:ea typeface="HGMaruGothicMPRO" charset="-128"/>
              <a:cs typeface="HGMaruGothicMPRO" charset="-128"/>
            </a:endParaRPr>
          </a:p>
        </p:txBody>
      </p:sp>
      <p:sp>
        <p:nvSpPr>
          <p:cNvPr id="24" name="テキスト ボックス 23"/>
          <p:cNvSpPr txBox="1"/>
          <p:nvPr/>
        </p:nvSpPr>
        <p:spPr>
          <a:xfrm>
            <a:off x="6195843"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ひひひひひひひひ</a:t>
            </a:r>
            <a:endParaRPr kumimoji="1" lang="ja-JP" altLang="en-US" sz="1800" dirty="0">
              <a:latin typeface="HGMaruGothicMPRO" charset="-128"/>
              <a:ea typeface="HGMaruGothicMPRO" charset="-128"/>
              <a:cs typeface="HGMaruGothicMPRO" charset="-128"/>
            </a:endParaRPr>
          </a:p>
        </p:txBody>
      </p:sp>
      <p:sp>
        <p:nvSpPr>
          <p:cNvPr id="25" name="テキスト ボックス 24"/>
          <p:cNvSpPr txBox="1"/>
          <p:nvPr/>
        </p:nvSpPr>
        <p:spPr>
          <a:xfrm>
            <a:off x="4820053"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みみみみみみみみ</a:t>
            </a:r>
            <a:endParaRPr kumimoji="1" lang="ja-JP" altLang="en-US" sz="1800" dirty="0">
              <a:latin typeface="HGMaruGothicMPRO" charset="-128"/>
              <a:ea typeface="HGMaruGothicMPRO" charset="-128"/>
              <a:cs typeface="HGMaruGothicMPRO" charset="-128"/>
            </a:endParaRPr>
          </a:p>
        </p:txBody>
      </p:sp>
      <p:sp>
        <p:nvSpPr>
          <p:cNvPr id="26" name="テキスト ボックス 25"/>
          <p:cNvSpPr txBox="1"/>
          <p:nvPr/>
        </p:nvSpPr>
        <p:spPr>
          <a:xfrm>
            <a:off x="1937156" y="3258458"/>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りりりりりりりり</a:t>
            </a:r>
            <a:endParaRPr kumimoji="1" lang="ja-JP" altLang="en-US" sz="1800" dirty="0">
              <a:latin typeface="HGMaruGothicMPRO" charset="-128"/>
              <a:ea typeface="HGMaruGothicMPRO" charset="-128"/>
              <a:cs typeface="HGMaruGothicMPRO" charset="-128"/>
            </a:endParaRPr>
          </a:p>
        </p:txBody>
      </p:sp>
      <p:sp>
        <p:nvSpPr>
          <p:cNvPr id="27" name="テキスト ボックス 26"/>
          <p:cNvSpPr txBox="1"/>
          <p:nvPr/>
        </p:nvSpPr>
        <p:spPr>
          <a:xfrm>
            <a:off x="10445551"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ささささささささ</a:t>
            </a:r>
            <a:endParaRPr kumimoji="1" lang="ja-JP" altLang="en-US" sz="1800" dirty="0">
              <a:latin typeface="HGMaruGothicMPRO" charset="-128"/>
              <a:ea typeface="HGMaruGothicMPRO" charset="-128"/>
              <a:cs typeface="HGMaruGothicMPRO" charset="-128"/>
            </a:endParaRPr>
          </a:p>
        </p:txBody>
      </p:sp>
      <p:sp>
        <p:nvSpPr>
          <p:cNvPr id="28" name="テキスト ボックス 27"/>
          <p:cNvSpPr txBox="1"/>
          <p:nvPr/>
        </p:nvSpPr>
        <p:spPr>
          <a:xfrm>
            <a:off x="9029487"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つつつつつつつつ</a:t>
            </a:r>
            <a:endParaRPr kumimoji="1" lang="ja-JP" altLang="en-US" sz="1800" dirty="0">
              <a:latin typeface="HGMaruGothicMPRO" charset="-128"/>
              <a:ea typeface="HGMaruGothicMPRO" charset="-128"/>
              <a:cs typeface="HGMaruGothicMPRO" charset="-128"/>
            </a:endParaRPr>
          </a:p>
        </p:txBody>
      </p:sp>
      <p:sp>
        <p:nvSpPr>
          <p:cNvPr id="29" name="テキスト ボックス 28"/>
          <p:cNvSpPr txBox="1"/>
          <p:nvPr/>
        </p:nvSpPr>
        <p:spPr>
          <a:xfrm>
            <a:off x="7598060"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ぬぬぬぬぬぬぬぬ</a:t>
            </a:r>
            <a:endParaRPr kumimoji="1" lang="ja-JP" altLang="en-US" sz="1800" dirty="0">
              <a:latin typeface="HGMaruGothicMPRO" charset="-128"/>
              <a:ea typeface="HGMaruGothicMPRO" charset="-128"/>
              <a:cs typeface="HGMaruGothicMPRO" charset="-128"/>
            </a:endParaRPr>
          </a:p>
        </p:txBody>
      </p:sp>
      <p:sp>
        <p:nvSpPr>
          <p:cNvPr id="30" name="テキスト ボックス 29"/>
          <p:cNvSpPr txBox="1"/>
          <p:nvPr/>
        </p:nvSpPr>
        <p:spPr>
          <a:xfrm>
            <a:off x="6191247"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ふふふふふふふふ</a:t>
            </a:r>
            <a:endParaRPr kumimoji="1" lang="ja-JP" altLang="en-US" sz="1800" dirty="0">
              <a:latin typeface="HGMaruGothicMPRO" charset="-128"/>
              <a:ea typeface="HGMaruGothicMPRO" charset="-128"/>
              <a:cs typeface="HGMaruGothicMPRO" charset="-128"/>
            </a:endParaRPr>
          </a:p>
        </p:txBody>
      </p:sp>
      <p:sp>
        <p:nvSpPr>
          <p:cNvPr id="31" name="テキスト ボックス 30"/>
          <p:cNvSpPr txBox="1"/>
          <p:nvPr/>
        </p:nvSpPr>
        <p:spPr>
          <a:xfrm>
            <a:off x="4815457"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むむむむむむむむ</a:t>
            </a:r>
            <a:endParaRPr kumimoji="1" lang="ja-JP" altLang="en-US" sz="1800" dirty="0">
              <a:latin typeface="HGMaruGothicMPRO" charset="-128"/>
              <a:ea typeface="HGMaruGothicMPRO" charset="-128"/>
              <a:cs typeface="HGMaruGothicMPRO" charset="-128"/>
            </a:endParaRPr>
          </a:p>
        </p:txBody>
      </p:sp>
      <p:sp>
        <p:nvSpPr>
          <p:cNvPr id="32" name="テキスト ボックス 31"/>
          <p:cNvSpPr txBox="1"/>
          <p:nvPr/>
        </p:nvSpPr>
        <p:spPr>
          <a:xfrm>
            <a:off x="3368761"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ゆゆゆゆゆゆゆゆ</a:t>
            </a:r>
            <a:endParaRPr kumimoji="1" lang="ja-JP" altLang="en-US" sz="1800" dirty="0">
              <a:latin typeface="HGMaruGothicMPRO" charset="-128"/>
              <a:ea typeface="HGMaruGothicMPRO" charset="-128"/>
              <a:cs typeface="HGMaruGothicMPRO" charset="-128"/>
            </a:endParaRPr>
          </a:p>
        </p:txBody>
      </p:sp>
      <p:sp>
        <p:nvSpPr>
          <p:cNvPr id="33" name="テキスト ボックス 32"/>
          <p:cNvSpPr txBox="1"/>
          <p:nvPr/>
        </p:nvSpPr>
        <p:spPr>
          <a:xfrm>
            <a:off x="1932560" y="5054601"/>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るるるるるるるる</a:t>
            </a:r>
            <a:endParaRPr kumimoji="1" lang="ja-JP" altLang="en-US" sz="1800" dirty="0">
              <a:latin typeface="HGMaruGothicMPRO" charset="-128"/>
              <a:ea typeface="HGMaruGothicMPRO" charset="-128"/>
              <a:cs typeface="HGMaruGothicMPRO" charset="-128"/>
            </a:endParaRPr>
          </a:p>
        </p:txBody>
      </p:sp>
      <p:sp>
        <p:nvSpPr>
          <p:cNvPr id="34" name="テキスト ボックス 33"/>
          <p:cNvSpPr txBox="1"/>
          <p:nvPr/>
        </p:nvSpPr>
        <p:spPr>
          <a:xfrm>
            <a:off x="10445551"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せせせせせせせせ</a:t>
            </a:r>
            <a:endParaRPr kumimoji="1" lang="ja-JP" altLang="en-US" sz="1800" dirty="0">
              <a:latin typeface="HGMaruGothicMPRO" charset="-128"/>
              <a:ea typeface="HGMaruGothicMPRO" charset="-128"/>
              <a:cs typeface="HGMaruGothicMPRO" charset="-128"/>
            </a:endParaRPr>
          </a:p>
        </p:txBody>
      </p:sp>
      <p:sp>
        <p:nvSpPr>
          <p:cNvPr id="35" name="テキスト ボックス 34"/>
          <p:cNvSpPr txBox="1"/>
          <p:nvPr/>
        </p:nvSpPr>
        <p:spPr>
          <a:xfrm>
            <a:off x="9029487"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てててててててて</a:t>
            </a:r>
            <a:endParaRPr kumimoji="1" lang="ja-JP" altLang="en-US" sz="1800" dirty="0">
              <a:latin typeface="HGMaruGothicMPRO" charset="-128"/>
              <a:ea typeface="HGMaruGothicMPRO" charset="-128"/>
              <a:cs typeface="HGMaruGothicMPRO" charset="-128"/>
            </a:endParaRPr>
          </a:p>
        </p:txBody>
      </p:sp>
      <p:sp>
        <p:nvSpPr>
          <p:cNvPr id="36" name="テキスト ボックス 35"/>
          <p:cNvSpPr txBox="1"/>
          <p:nvPr/>
        </p:nvSpPr>
        <p:spPr>
          <a:xfrm>
            <a:off x="7598060"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ねねねねねねねね</a:t>
            </a:r>
            <a:endParaRPr kumimoji="1" lang="ja-JP" altLang="en-US" sz="1800" dirty="0">
              <a:latin typeface="HGMaruGothicMPRO" charset="-128"/>
              <a:ea typeface="HGMaruGothicMPRO" charset="-128"/>
              <a:cs typeface="HGMaruGothicMPRO" charset="-128"/>
            </a:endParaRPr>
          </a:p>
        </p:txBody>
      </p:sp>
      <p:sp>
        <p:nvSpPr>
          <p:cNvPr id="37" name="テキスト ボックス 36"/>
          <p:cNvSpPr txBox="1"/>
          <p:nvPr/>
        </p:nvSpPr>
        <p:spPr>
          <a:xfrm>
            <a:off x="6191247"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へへへへへへへへ</a:t>
            </a:r>
            <a:endParaRPr kumimoji="1" lang="ja-JP" altLang="en-US" sz="1800" dirty="0">
              <a:latin typeface="HGMaruGothicMPRO" charset="-128"/>
              <a:ea typeface="HGMaruGothicMPRO" charset="-128"/>
              <a:cs typeface="HGMaruGothicMPRO" charset="-128"/>
            </a:endParaRPr>
          </a:p>
        </p:txBody>
      </p:sp>
      <p:sp>
        <p:nvSpPr>
          <p:cNvPr id="38" name="テキスト ボックス 37"/>
          <p:cNvSpPr txBox="1"/>
          <p:nvPr/>
        </p:nvSpPr>
        <p:spPr>
          <a:xfrm>
            <a:off x="4815457"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めめめめめめめめ</a:t>
            </a:r>
            <a:endParaRPr kumimoji="1" lang="ja-JP" altLang="en-US" sz="1800" dirty="0">
              <a:latin typeface="HGMaruGothicMPRO" charset="-128"/>
              <a:ea typeface="HGMaruGothicMPRO" charset="-128"/>
              <a:cs typeface="HGMaruGothicMPRO" charset="-128"/>
            </a:endParaRPr>
          </a:p>
        </p:txBody>
      </p:sp>
      <p:sp>
        <p:nvSpPr>
          <p:cNvPr id="39" name="テキスト ボックス 38"/>
          <p:cNvSpPr txBox="1"/>
          <p:nvPr/>
        </p:nvSpPr>
        <p:spPr>
          <a:xfrm>
            <a:off x="1932560" y="6850744"/>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れれれれれれれれ</a:t>
            </a:r>
            <a:endParaRPr kumimoji="1" lang="ja-JP" altLang="en-US" sz="1800" dirty="0">
              <a:latin typeface="HGMaruGothicMPRO" charset="-128"/>
              <a:ea typeface="HGMaruGothicMPRO" charset="-128"/>
              <a:cs typeface="HGMaruGothicMPRO" charset="-128"/>
            </a:endParaRPr>
          </a:p>
        </p:txBody>
      </p:sp>
      <p:sp>
        <p:nvSpPr>
          <p:cNvPr id="40" name="テキスト ボックス 39"/>
          <p:cNvSpPr txBox="1"/>
          <p:nvPr/>
        </p:nvSpPr>
        <p:spPr>
          <a:xfrm>
            <a:off x="10445551"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そそそそそそそそ</a:t>
            </a:r>
            <a:endParaRPr kumimoji="1" lang="ja-JP" altLang="en-US" sz="1800" dirty="0">
              <a:latin typeface="HGMaruGothicMPRO" charset="-128"/>
              <a:ea typeface="HGMaruGothicMPRO" charset="-128"/>
              <a:cs typeface="HGMaruGothicMPRO" charset="-128"/>
            </a:endParaRPr>
          </a:p>
        </p:txBody>
      </p:sp>
      <p:sp>
        <p:nvSpPr>
          <p:cNvPr id="41" name="テキスト ボックス 40"/>
          <p:cNvSpPr txBox="1"/>
          <p:nvPr/>
        </p:nvSpPr>
        <p:spPr>
          <a:xfrm>
            <a:off x="9029487"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とととととととと</a:t>
            </a:r>
            <a:endParaRPr kumimoji="1" lang="ja-JP" altLang="en-US" sz="1800" dirty="0">
              <a:latin typeface="HGMaruGothicMPRO" charset="-128"/>
              <a:ea typeface="HGMaruGothicMPRO" charset="-128"/>
              <a:cs typeface="HGMaruGothicMPRO" charset="-128"/>
            </a:endParaRPr>
          </a:p>
        </p:txBody>
      </p:sp>
      <p:sp>
        <p:nvSpPr>
          <p:cNvPr id="42" name="テキスト ボックス 41"/>
          <p:cNvSpPr txBox="1"/>
          <p:nvPr/>
        </p:nvSpPr>
        <p:spPr>
          <a:xfrm>
            <a:off x="7598060"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のののののののの</a:t>
            </a:r>
            <a:endParaRPr kumimoji="1" lang="ja-JP" altLang="en-US" sz="1800" dirty="0">
              <a:latin typeface="HGMaruGothicMPRO" charset="-128"/>
              <a:ea typeface="HGMaruGothicMPRO" charset="-128"/>
              <a:cs typeface="HGMaruGothicMPRO" charset="-128"/>
            </a:endParaRPr>
          </a:p>
        </p:txBody>
      </p:sp>
      <p:sp>
        <p:nvSpPr>
          <p:cNvPr id="43" name="テキスト ボックス 42"/>
          <p:cNvSpPr txBox="1"/>
          <p:nvPr/>
        </p:nvSpPr>
        <p:spPr>
          <a:xfrm>
            <a:off x="6191247"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ほほほほほほほほ</a:t>
            </a:r>
            <a:endParaRPr kumimoji="1" lang="ja-JP" altLang="en-US" sz="1800" dirty="0">
              <a:latin typeface="HGMaruGothicMPRO" charset="-128"/>
              <a:ea typeface="HGMaruGothicMPRO" charset="-128"/>
              <a:cs typeface="HGMaruGothicMPRO" charset="-128"/>
            </a:endParaRPr>
          </a:p>
        </p:txBody>
      </p:sp>
      <p:sp>
        <p:nvSpPr>
          <p:cNvPr id="44" name="テキスト ボックス 43"/>
          <p:cNvSpPr txBox="1"/>
          <p:nvPr/>
        </p:nvSpPr>
        <p:spPr>
          <a:xfrm>
            <a:off x="4815457"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もももももももも</a:t>
            </a:r>
            <a:endParaRPr kumimoji="1" lang="ja-JP" altLang="en-US" sz="1800" dirty="0">
              <a:latin typeface="HGMaruGothicMPRO" charset="-128"/>
              <a:ea typeface="HGMaruGothicMPRO" charset="-128"/>
              <a:cs typeface="HGMaruGothicMPRO" charset="-128"/>
            </a:endParaRPr>
          </a:p>
        </p:txBody>
      </p:sp>
      <p:sp>
        <p:nvSpPr>
          <p:cNvPr id="45" name="テキスト ボックス 44"/>
          <p:cNvSpPr txBox="1"/>
          <p:nvPr/>
        </p:nvSpPr>
        <p:spPr>
          <a:xfrm>
            <a:off x="3368761"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よよよよよよよよ</a:t>
            </a:r>
            <a:endParaRPr kumimoji="1" lang="ja-JP" altLang="en-US" sz="1800" dirty="0">
              <a:latin typeface="HGMaruGothicMPRO" charset="-128"/>
              <a:ea typeface="HGMaruGothicMPRO" charset="-128"/>
              <a:cs typeface="HGMaruGothicMPRO" charset="-128"/>
            </a:endParaRPr>
          </a:p>
        </p:txBody>
      </p:sp>
      <p:sp>
        <p:nvSpPr>
          <p:cNvPr id="46" name="テキスト ボックス 45"/>
          <p:cNvSpPr txBox="1"/>
          <p:nvPr/>
        </p:nvSpPr>
        <p:spPr>
          <a:xfrm>
            <a:off x="1932560" y="8646887"/>
            <a:ext cx="738664" cy="1074056"/>
          </a:xfrm>
          <a:prstGeom prst="rect">
            <a:avLst/>
          </a:prstGeom>
          <a:noFill/>
        </p:spPr>
        <p:txBody>
          <a:bodyPr vert="eaVert" wrap="square" rtlCol="0">
            <a:spAutoFit/>
          </a:bodyPr>
          <a:lstStyle/>
          <a:p>
            <a:r>
              <a:rPr kumimoji="1" lang="ja-JP" altLang="en-US" sz="1800" dirty="0" smtClean="0">
                <a:latin typeface="HGMaruGothicMPRO" charset="-128"/>
                <a:ea typeface="HGMaruGothicMPRO" charset="-128"/>
                <a:cs typeface="HGMaruGothicMPRO" charset="-128"/>
              </a:rPr>
              <a:t>ろろろろろろろろ</a:t>
            </a:r>
            <a:endParaRPr kumimoji="1" lang="ja-JP" altLang="en-US" sz="1800" dirty="0">
              <a:latin typeface="HGMaruGothicMPRO" charset="-128"/>
              <a:ea typeface="HGMaruGothicMPRO" charset="-128"/>
              <a:cs typeface="HGMaruGothicMPRO" charset="-128"/>
            </a:endParaRPr>
          </a:p>
        </p:txBody>
      </p:sp>
      <p:sp>
        <p:nvSpPr>
          <p:cNvPr id="47" name="テキスト ボックス 46"/>
          <p:cNvSpPr txBox="1"/>
          <p:nvPr/>
        </p:nvSpPr>
        <p:spPr>
          <a:xfrm>
            <a:off x="3614057" y="354763"/>
            <a:ext cx="2140330" cy="923330"/>
          </a:xfrm>
          <a:prstGeom prst="rect">
            <a:avLst/>
          </a:prstGeom>
          <a:noFill/>
        </p:spPr>
        <p:txBody>
          <a:bodyPr wrap="none" rtlCol="0">
            <a:spAutoFit/>
          </a:bodyPr>
          <a:lstStyle/>
          <a:p>
            <a:r>
              <a:rPr kumimoji="1" lang="en-US" altLang="ja-JP" sz="5400" b="1" smtClean="0">
                <a:solidFill>
                  <a:srgbClr val="FFFFFF"/>
                </a:solidFill>
                <a:latin typeface="+mj-ea"/>
                <a:ea typeface="+mj-ea"/>
                <a:cs typeface="HGSSoeiKakugothicUB" charset="-128"/>
              </a:rPr>
              <a:t>OOOO</a:t>
            </a:r>
            <a:endParaRPr kumimoji="1" lang="ja-JP" altLang="en-US" sz="5400" b="1" dirty="0">
              <a:solidFill>
                <a:srgbClr val="FFFFFF"/>
              </a:solidFill>
              <a:latin typeface="+mj-ea"/>
              <a:ea typeface="+mj-ea"/>
              <a:cs typeface="HGSSoeiKakugothicUB" charset="-128"/>
            </a:endParaRPr>
          </a:p>
        </p:txBody>
      </p:sp>
    </p:spTree>
    <p:extLst>
      <p:ext uri="{BB962C8B-B14F-4D97-AF65-F5344CB8AC3E}">
        <p14:creationId xmlns:p14="http://schemas.microsoft.com/office/powerpoint/2010/main" val="1401690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212</Words>
  <Application>Microsoft Macintosh PowerPoint</Application>
  <PresentationFormat>ユーザー設定</PresentationFormat>
  <Paragraphs>90</Paragraphs>
  <Slides>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Calibri</vt:lpstr>
      <vt:lpstr>HGMaruGothicMPRO</vt:lpstr>
      <vt:lpstr>HGSSoeiKakugothicUB</vt:lpstr>
      <vt:lpstr>Hiragino Kaku Gothic Std W8</vt:lpstr>
      <vt:lpstr>Hiragino Maru Gothic Pro W4</vt:lpstr>
      <vt:lpstr>MS PGothic</vt:lpstr>
      <vt:lpstr>ＭＳ Ｐゴシック</vt:lpstr>
      <vt:lpstr>Arial</vt:lpstr>
      <vt:lpstr>ホワイト</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28</cp:revision>
  <dcterms:created xsi:type="dcterms:W3CDTF">2017-05-31T11:47:21Z</dcterms:created>
  <dcterms:modified xsi:type="dcterms:W3CDTF">2017-06-03T04:15:48Z</dcterms:modified>
</cp:coreProperties>
</file>