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573125" cy="10440988"/>
  <p:notesSz cx="12446000" cy="85979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098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195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294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390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5488" algn="l" defTabSz="914195" rtl="0" eaLnBrk="1" latinLnBrk="0" hangingPunct="1"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2586" algn="l" defTabSz="914195" rtl="0" eaLnBrk="1" latinLnBrk="0" hangingPunct="1"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199683" algn="l" defTabSz="914195" rtl="0" eaLnBrk="1" latinLnBrk="0" hangingPunct="1"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6782" algn="l" defTabSz="914195" rtl="0" eaLnBrk="1" latinLnBrk="0" hangingPunct="1"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42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 autoAdjust="0"/>
    <p:restoredTop sz="94660" autoAdjust="0"/>
  </p:normalViewPr>
  <p:slideViewPr>
    <p:cSldViewPr snapToGrid="0" snapToObjects="1">
      <p:cViewPr varScale="1">
        <p:scale>
          <a:sx n="54" d="100"/>
          <a:sy n="54" d="100"/>
        </p:scale>
        <p:origin x="1392" y="77"/>
      </p:cViewPr>
      <p:guideLst>
        <p:guide orient="horz" pos="3289"/>
        <p:guide pos="42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92738" cy="430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7050088" y="0"/>
            <a:ext cx="5392737" cy="430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21673-8BF3-4731-99C6-ED3F388B456A}" type="datetimeFigureOut">
              <a:rPr kumimoji="1" lang="ja-JP" altLang="en-US" smtClean="0"/>
              <a:pPr/>
              <a:t>2022/4/4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0" y="644525"/>
            <a:ext cx="4191000" cy="3224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244600" y="4084638"/>
            <a:ext cx="9956800" cy="386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166100"/>
            <a:ext cx="5392738" cy="430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7050088" y="8166100"/>
            <a:ext cx="5392737" cy="430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6E952-BC66-45D4-84A8-54E95CBBF1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3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098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195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390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488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586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683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782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e 1"/>
          <p:cNvSpPr>
            <a:spLocks noChangeShapeType="1"/>
          </p:cNvSpPr>
          <p:nvPr/>
        </p:nvSpPr>
        <p:spPr bwMode="auto">
          <a:xfrm>
            <a:off x="1080000" y="5220000"/>
            <a:ext cx="11412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1008000" y="1440000"/>
            <a:ext cx="11556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1332000" y="1008000"/>
            <a:ext cx="0" cy="8424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440000" y="1008000"/>
            <a:ext cx="0" cy="8424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8" name="Line 6"/>
          <p:cNvSpPr>
            <a:spLocks noChangeShapeType="1"/>
          </p:cNvSpPr>
          <p:nvPr userDrawn="1"/>
        </p:nvSpPr>
        <p:spPr bwMode="auto">
          <a:xfrm>
            <a:off x="12132000" y="1008000"/>
            <a:ext cx="0" cy="8424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9" name="Line 7"/>
          <p:cNvSpPr>
            <a:spLocks noChangeShapeType="1"/>
          </p:cNvSpPr>
          <p:nvPr userDrawn="1"/>
        </p:nvSpPr>
        <p:spPr bwMode="auto">
          <a:xfrm>
            <a:off x="12240000" y="1008000"/>
            <a:ext cx="0" cy="8424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0" name="Line 1"/>
          <p:cNvSpPr>
            <a:spLocks noChangeShapeType="1"/>
          </p:cNvSpPr>
          <p:nvPr userDrawn="1"/>
        </p:nvSpPr>
        <p:spPr bwMode="auto">
          <a:xfrm>
            <a:off x="1008000" y="1332000"/>
            <a:ext cx="11556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1" name="Line 1"/>
          <p:cNvSpPr>
            <a:spLocks noChangeShapeType="1"/>
          </p:cNvSpPr>
          <p:nvPr userDrawn="1"/>
        </p:nvSpPr>
        <p:spPr bwMode="auto">
          <a:xfrm>
            <a:off x="1008000" y="9108000"/>
            <a:ext cx="11556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" name="Line 1"/>
          <p:cNvSpPr>
            <a:spLocks noChangeShapeType="1"/>
          </p:cNvSpPr>
          <p:nvPr userDrawn="1"/>
        </p:nvSpPr>
        <p:spPr bwMode="auto">
          <a:xfrm>
            <a:off x="1008000" y="9000000"/>
            <a:ext cx="11556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1332000" y="1332000"/>
            <a:ext cx="10908000" cy="7776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79784" tIns="9547" rIns="79784" bIns="954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30" name="Rectangle 186"/>
          <p:cNvSpPr>
            <a:spLocks noChangeArrowheads="1"/>
          </p:cNvSpPr>
          <p:nvPr userDrawn="1"/>
        </p:nvSpPr>
        <p:spPr bwMode="auto">
          <a:xfrm>
            <a:off x="1440000" y="1440000"/>
            <a:ext cx="10692000" cy="756000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79784" tIns="9547" rIns="79784" bIns="954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98"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95"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94"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90"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514234" indent="-514234" algn="l" defTabSz="1371294" rtl="0" fontAlgn="base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  <a:cs typeface="+mn-cs"/>
        </a:defRPr>
      </a:lvl1pPr>
      <a:lvl2pPr marL="1114176" indent="-428529" algn="l" defTabSz="1371294" rtl="0" fontAlgn="base">
        <a:spcBef>
          <a:spcPct val="20000"/>
        </a:spcBef>
        <a:spcAft>
          <a:spcPct val="0"/>
        </a:spcAft>
        <a:buChar char="–"/>
        <a:defRPr kumimoji="1" sz="4200">
          <a:solidFill>
            <a:schemeClr val="tx1"/>
          </a:solidFill>
          <a:latin typeface="+mn-lt"/>
          <a:ea typeface="+mn-ea"/>
        </a:defRPr>
      </a:lvl2pPr>
      <a:lvl3pPr marL="1714117" indent="-342823" algn="l" defTabSz="1371294" rtl="0" fontAlgn="base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</a:defRPr>
      </a:lvl3pPr>
      <a:lvl4pPr marL="2401351" indent="-342823" algn="l" defTabSz="1371294" rtl="0" fontAlgn="base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4pPr>
      <a:lvl5pPr marL="3086997" indent="-342823" algn="l" defTabSz="1371294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5pPr>
      <a:lvl6pPr marL="3544095" indent="-342823" algn="l" defTabSz="1371294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6pPr>
      <a:lvl7pPr marL="4001192" indent="-342823" algn="l" defTabSz="1371294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7pPr>
      <a:lvl8pPr marL="4458290" indent="-342823" algn="l" defTabSz="1371294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8pPr>
      <a:lvl9pPr marL="4915388" indent="-342823" algn="l" defTabSz="1371294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0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8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6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3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82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49930E56-B769-B54E-BC51-94561E8AC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972344"/>
            <a:ext cx="11620500" cy="84963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F50641-67F6-9E4A-9EE4-A78A6E640FAB}"/>
              </a:ext>
            </a:extLst>
          </p:cNvPr>
          <p:cNvSpPr txBox="1"/>
          <p:nvPr/>
        </p:nvSpPr>
        <p:spPr>
          <a:xfrm>
            <a:off x="1416423" y="215152"/>
            <a:ext cx="2814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317373-76BC-3F43-86CF-72D0530F6E96}"/>
              </a:ext>
            </a:extLst>
          </p:cNvPr>
          <p:cNvSpPr txBox="1"/>
          <p:nvPr/>
        </p:nvSpPr>
        <p:spPr>
          <a:xfrm>
            <a:off x="5074023" y="9574307"/>
            <a:ext cx="548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①</a:t>
            </a:r>
            <a:r>
              <a:rPr kumimoji="1" lang="ja-JP" altLang="en-US" sz="2000"/>
              <a:t>問い合わせ先に自団の情報を記入ください</a:t>
            </a:r>
            <a:endParaRPr kumimoji="1" lang="en-US" altLang="ja-JP" sz="2000" dirty="0"/>
          </a:p>
          <a:p>
            <a:r>
              <a:rPr lang="en-US" altLang="ja-JP" sz="2000" dirty="0"/>
              <a:t>②PDF</a:t>
            </a:r>
            <a:r>
              <a:rPr lang="ja-JP" altLang="en-US" sz="2000"/>
              <a:t>で保存して、印刷屋さんに入稿ください</a:t>
            </a:r>
            <a:endParaRPr kumimoji="1" lang="en-US" altLang="ja-JP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452E19-B8F7-4BAC-BFE3-9A98B3D4C217}"/>
              </a:ext>
            </a:extLst>
          </p:cNvPr>
          <p:cNvSpPr txBox="1"/>
          <p:nvPr/>
        </p:nvSpPr>
        <p:spPr>
          <a:xfrm>
            <a:off x="5160645" y="8092376"/>
            <a:ext cx="304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ここに連絡先を入力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60488308-D011-2444-832A-3219D208C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978694"/>
            <a:ext cx="11620500" cy="84836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177641-5E27-DA46-A3EF-799CD5E57689}"/>
              </a:ext>
            </a:extLst>
          </p:cNvPr>
          <p:cNvSpPr txBox="1"/>
          <p:nvPr/>
        </p:nvSpPr>
        <p:spPr>
          <a:xfrm>
            <a:off x="1416423" y="215152"/>
            <a:ext cx="2814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裏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9805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71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71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27</Words>
  <Application>Microsoft Office PowerPoint</Application>
  <PresentationFormat>ユーザー設定</PresentationFormat>
  <Paragraphs>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標準デザイン</vt:lpstr>
      <vt:lpstr>PowerPoint プレゼンテーション</vt:lpstr>
      <vt:lpstr>PowerPoint プレゼンテーション</vt:lpstr>
    </vt:vector>
  </TitlesOfParts>
  <Manager/>
  <Company>ボーイスカウト日本連盟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saj</dc:creator>
  <cp:keywords/>
  <dc:description/>
  <cp:lastModifiedBy>Tetsuji Yamada</cp:lastModifiedBy>
  <cp:revision>26</cp:revision>
  <dcterms:created xsi:type="dcterms:W3CDTF">2010-06-02T01:56:44Z</dcterms:created>
  <dcterms:modified xsi:type="dcterms:W3CDTF">2022-04-04T07:07:41Z</dcterms:modified>
  <cp:category/>
</cp:coreProperties>
</file>