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74" autoAdjust="0"/>
  </p:normalViewPr>
  <p:slideViewPr>
    <p:cSldViewPr>
      <p:cViewPr varScale="1">
        <p:scale>
          <a:sx n="153" d="100"/>
          <a:sy n="153" d="100"/>
        </p:scale>
        <p:origin x="-51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-ishii\Desktop\コミュニケーションロゴkit\wallpaper_3_1920_108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8872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20780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549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0197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0197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988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6181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851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001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2618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618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328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7767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4041775" cy="27767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49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6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99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1491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277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972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3824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252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-ishii\Desktop\コミュニケーションロゴkit\back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3B6A-0FFE-40EF-8E50-1DFF69B660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9D2AF-BBAD-4426-BF7E-FDC8DFC4F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051" name="Picture 3" descr="C:\Users\t-ishii\Desktop\★★作業NOW!\コミュニケーションロゴ\中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02" y="195485"/>
            <a:ext cx="8592396" cy="431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63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98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logo_16_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cmlogo_16_9</Template>
  <TotalTime>0</TotalTime>
  <Words>0</Words>
  <Application>Microsoft Office PowerPoint</Application>
  <PresentationFormat>画面に合わせる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cmlogo_16_9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SAJ</dc:creator>
  <cp:lastModifiedBy>SAJ</cp:lastModifiedBy>
  <cp:revision>1</cp:revision>
  <dcterms:created xsi:type="dcterms:W3CDTF">2016-12-22T07:52:55Z</dcterms:created>
  <dcterms:modified xsi:type="dcterms:W3CDTF">2016-12-22T07:53:27Z</dcterms:modified>
</cp:coreProperties>
</file>