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-ishii\Desktop\コミュニケーションロゴkit\wallpaper_3_1600_120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887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27707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549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0263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0263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988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51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01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2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4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99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322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72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52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-ishii\Desktop\コミュニケーションロゴkit\wallpaper_1_1600_1200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136E-D404-424C-919B-5B76974FF528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EB767-E70A-4852-9281-AF8E6E430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051" name="Picture 3" descr="C:\Users\t-ishii\Desktop\★★作業NOW!\コミュニケーションロゴ\中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02" y="260647"/>
            <a:ext cx="8592396" cy="56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6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37280"/>
      </p:ext>
    </p:extLst>
  </p:cSld>
  <p:clrMapOvr>
    <a:masterClrMapping/>
  </p:clrMapOvr>
</p:sld>
</file>

<file path=ppt/theme/theme1.xml><?xml version="1.0" encoding="utf-8"?>
<a:theme xmlns:a="http://schemas.openxmlformats.org/drawingml/2006/main" name="sclogo_16_9_2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sclogo_16_9_2_2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sclogo_16_9_2_2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SAJ</dc:creator>
  <cp:lastModifiedBy>SAJ</cp:lastModifiedBy>
  <cp:revision>1</cp:revision>
  <dcterms:created xsi:type="dcterms:W3CDTF">2016-12-22T04:06:44Z</dcterms:created>
  <dcterms:modified xsi:type="dcterms:W3CDTF">2016-12-22T04:07:27Z</dcterms:modified>
</cp:coreProperties>
</file>