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3" d="100"/>
          <a:sy n="153" d="100"/>
        </p:scale>
        <p:origin x="-51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DCA0-BBF0-466E-B0BF-A1C77969E5FE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FC9C-3E22-426C-81FF-C5D1B36AF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872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E4CA-E500-4DBE-A78B-94DD370613BC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8E0-95EE-4131-B73B-7E6CF91D0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54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E4CA-E500-4DBE-A78B-94DD370613BC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8E0-95EE-4131-B73B-7E6CF91D0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988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DCA0-BBF0-466E-B0BF-A1C77969E5FE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FC9C-3E22-426C-81FF-C5D1B36AF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851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E4CA-E500-4DBE-A78B-94DD370613BC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8E0-95EE-4131-B73B-7E6CF91D0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001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E4CA-E500-4DBE-A78B-94DD370613BC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8E0-95EE-4131-B73B-7E6CF91D0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328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E4CA-E500-4DBE-A78B-94DD370613BC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8E0-95EE-4131-B73B-7E6CF91D0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249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E4CA-E500-4DBE-A78B-94DD370613BC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8E0-95EE-4131-B73B-7E6CF91D0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6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E4CA-E500-4DBE-A78B-94DD370613BC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8E0-95EE-4131-B73B-7E6CF91D0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09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E4CA-E500-4DBE-A78B-94DD370613BC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8E0-95EE-4131-B73B-7E6CF91D0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97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E4CA-E500-4DBE-A78B-94DD370613BC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8E0-95EE-4131-B73B-7E6CF91D0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25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E4CA-E500-4DBE-A78B-94DD370613BC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pic>
        <p:nvPicPr>
          <p:cNvPr id="2052" name="Picture 4" descr="C:\Users\t-ishii\Desktop\★★作業NOW!\コミュニケーションロゴ\名称未設定-1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585134"/>
            <a:ext cx="2111676" cy="436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738E0-95EE-4131-B73B-7E6CF91D0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" name="Picture 4" descr="C:\Users\t-ishii\Desktop\★★作業NOW!\コミュニケーションロゴ\名称未設定-1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585134"/>
            <a:ext cx="2111676" cy="436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t-ishii\Desktop\コミュニケーションロゴkit\under2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05960"/>
            <a:ext cx="9144000" cy="637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-ishii\Desktop\コミュニケーションロゴkit\saj_cm_logo_rgb_s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585134"/>
            <a:ext cx="1525107" cy="48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63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945084"/>
      </p:ext>
    </p:extLst>
  </p:cSld>
  <p:clrMapOvr>
    <a:masterClrMapping/>
  </p:clrMapOvr>
</p:sld>
</file>

<file path=ppt/theme/theme1.xml><?xml version="1.0" encoding="utf-8"?>
<a:theme xmlns:a="http://schemas.openxmlformats.org/drawingml/2006/main" name="sclogo_16_9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sclogo_16_9_2</Template>
  <TotalTime>0</TotalTime>
  <Words>0</Words>
  <Application>Microsoft Office PowerPoint</Application>
  <PresentationFormat>画面に合わせる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sclogo_16_9_2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SAJ</dc:creator>
  <cp:lastModifiedBy>SAJ</cp:lastModifiedBy>
  <cp:revision>1</cp:revision>
  <dcterms:created xsi:type="dcterms:W3CDTF">2016-12-22T03:59:04Z</dcterms:created>
  <dcterms:modified xsi:type="dcterms:W3CDTF">2016-12-22T03:59:50Z</dcterms:modified>
</cp:coreProperties>
</file>