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2" d="100"/>
          <a:sy n="122" d="100"/>
        </p:scale>
        <p:origin x="-136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872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549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9884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851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4001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328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249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67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0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972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252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-ishii\Desktop\コミュニケーションロゴkit\under2.p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63"/>
          <a:stretch/>
        </p:blipFill>
        <p:spPr bwMode="auto">
          <a:xfrm>
            <a:off x="-315" y="6113513"/>
            <a:ext cx="9144315" cy="744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428E-FCD2-4723-AA8E-76D7D11B6797}" type="datetimeFigureOut">
              <a:rPr kumimoji="1" lang="ja-JP" altLang="en-US" smtClean="0"/>
              <a:t>2016/12/22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pic>
        <p:nvPicPr>
          <p:cNvPr id="1027" name="Picture 3" descr="C:\Users\t-ishii\Desktop\コミュニケーションロゴkit\saj_cm_logo_rgb_s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6203778"/>
            <a:ext cx="1947678" cy="613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32BB3-62B5-479D-8B10-E3F14EC4E5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63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73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j_template_4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3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saj_template_4_3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saj_template_4_3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SAJ</dc:creator>
  <cp:lastModifiedBy>SAJ</cp:lastModifiedBy>
  <cp:revision>1</cp:revision>
  <dcterms:created xsi:type="dcterms:W3CDTF">2016-12-22T04:08:52Z</dcterms:created>
  <dcterms:modified xsi:type="dcterms:W3CDTF">2016-12-22T04:09:28Z</dcterms:modified>
</cp:coreProperties>
</file>