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43" d="100"/>
          <a:sy n="143" d="100"/>
        </p:scale>
        <p:origin x="1304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9FC8A6-CEAC-51C0-AB6E-4EE186C5A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8AD50A-3033-06F8-4969-432F77CCC1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317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1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04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ACDA92-7618-BFF5-EF61-4E0B13C57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80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7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7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4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4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30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53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FED3-9E67-4445-9BEA-D149503D7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89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5EABC26-5C62-EA0E-81E8-BF4CA4BCC6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4629152"/>
            <a:ext cx="9144000" cy="5143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BC5FED3-9E67-4445-9BEA-D149503D7F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4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DB29F-2F43-0A69-EB30-8347ABCB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7A3EE9-B3B1-AA9C-2CC4-35AC14361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20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Macintosh PowerPoint</Application>
  <PresentationFormat>画面に合わせる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Kaz Kashiwabara</dc:creator>
  <cp:lastModifiedBy>Kaz Kashiwabara</cp:lastModifiedBy>
  <cp:revision>6</cp:revision>
  <dcterms:created xsi:type="dcterms:W3CDTF">2025-05-10T08:11:52Z</dcterms:created>
  <dcterms:modified xsi:type="dcterms:W3CDTF">2025-05-12T23:10:40Z</dcterms:modified>
</cp:coreProperties>
</file>