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2" r:id="rId1"/>
  </p:sldMasterIdLst>
  <p:sldIdLst>
    <p:sldId id="256" r:id="rId2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1"/>
    <p:restoredTop sz="94694"/>
  </p:normalViewPr>
  <p:slideViewPr>
    <p:cSldViewPr snapToGrid="0" showGuides="1">
      <p:cViewPr varScale="1">
        <p:scale>
          <a:sx n="107" d="100"/>
          <a:sy n="107" d="100"/>
        </p:scale>
        <p:origin x="2304" y="4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図 7" descr="背景パターン&#10;&#10;AI によって生成されたコンテンツは間違っている可能性があります。">
            <a:extLst>
              <a:ext uri="{FF2B5EF4-FFF2-40B4-BE49-F238E27FC236}">
                <a16:creationId xmlns:a16="http://schemas.microsoft.com/office/drawing/2014/main" id="{7211B26D-F8E0-7A67-57C1-1340FC2300A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>
                <a:solidFill>
                  <a:schemeClr val="bg1"/>
                </a:solidFill>
              </a:defRPr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C5FED3-9E67-4445-9BEA-D149503D7F2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07909728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C5FED3-9E67-4445-9BEA-D149503D7F2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1571951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C5FED3-9E67-4445-9BEA-D149503D7F2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16768429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 descr="背景パターン&#10;&#10;AI によって生成されたコンテンツは間違っている可能性があります。">
            <a:extLst>
              <a:ext uri="{FF2B5EF4-FFF2-40B4-BE49-F238E27FC236}">
                <a16:creationId xmlns:a16="http://schemas.microsoft.com/office/drawing/2014/main" id="{38E739D0-43F2-0206-07DD-58F214B1BC7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313458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C5FED3-9E67-4445-9BEA-D149503D7F2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985910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C5FED3-9E67-4445-9BEA-D149503D7F2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7322136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C5FED3-9E67-4445-9BEA-D149503D7F2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129438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C5FED3-9E67-4445-9BEA-D149503D7F2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177712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C5FED3-9E67-4445-9BEA-D149503D7F2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9020702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C5FED3-9E67-4445-9BEA-D149503D7F2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940009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C5FED3-9E67-4445-9BEA-D149503D7F2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0753782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C5FED3-9E67-4445-9BEA-D149503D7F2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5600094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図 7">
            <a:extLst>
              <a:ext uri="{FF2B5EF4-FFF2-40B4-BE49-F238E27FC236}">
                <a16:creationId xmlns:a16="http://schemas.microsoft.com/office/drawing/2014/main" id="{F0AA3C3E-59FD-1214-E99B-BD5039334549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 userDrawn="1"/>
        </p:nvPicPr>
        <p:blipFill>
          <a:blip r:embed="rId14"/>
          <a:stretch>
            <a:fillRect/>
          </a:stretch>
        </p:blipFill>
        <p:spPr>
          <a:xfrm>
            <a:off x="0" y="6240781"/>
            <a:ext cx="9144000" cy="61722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 dirty="0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 dirty="0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 dirty="0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 dirty="0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543300" y="6369938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fld id="{2BC5FED3-9E67-4445-9BEA-D149503D7F2C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1680781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Meiryo UI" panose="020B0604030504040204" pitchFamily="34" charset="-128"/>
          <a:ea typeface="Meiryo UI" panose="020B0604030504040204" pitchFamily="34" charset="-128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Meiryo UI" panose="020B0604030504040204" pitchFamily="34" charset="-128"/>
          <a:ea typeface="Meiryo UI" panose="020B0604030504040204" pitchFamily="34" charset="-128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Meiryo UI" panose="020B0604030504040204" pitchFamily="34" charset="-128"/>
          <a:ea typeface="Meiryo UI" panose="020B0604030504040204" pitchFamily="34" charset="-128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Meiryo UI" panose="020B0604030504040204" pitchFamily="34" charset="-128"/>
          <a:ea typeface="Meiryo UI" panose="020B0604030504040204" pitchFamily="34" charset="-128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Meiryo UI" panose="020B0604030504040204" pitchFamily="34" charset="-128"/>
          <a:ea typeface="Meiryo UI" panose="020B0604030504040204" pitchFamily="34" charset="-128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Meiryo UI" panose="020B0604030504040204" pitchFamily="34" charset="-128"/>
          <a:ea typeface="Meiryo UI" panose="020B0604030504040204" pitchFamily="34" charset="-128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DF9DB29F-2F43-0A69-EB30-8347ABCB957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3" name="字幕 2">
            <a:extLst>
              <a:ext uri="{FF2B5EF4-FFF2-40B4-BE49-F238E27FC236}">
                <a16:creationId xmlns:a16="http://schemas.microsoft.com/office/drawing/2014/main" id="{AB7A3EE9-B3B1-AA9C-2CC4-35AC1436154C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40220109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Calibri">
      <a:maj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25</TotalTime>
  <Words>0</Words>
  <Application>Microsoft Macintosh PowerPoint</Application>
  <PresentationFormat>画面に合わせる (4:3)</PresentationFormat>
  <Paragraphs>0</Paragraphs>
  <Slides>1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3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5" baseType="lpstr">
      <vt:lpstr>Meiryo UI</vt:lpstr>
      <vt:lpstr>Arial</vt:lpstr>
      <vt:lpstr>Calibri</vt:lpstr>
      <vt:lpstr>Office テーマ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Kaz Kashiwabara</dc:creator>
  <cp:lastModifiedBy>Kaz Kashiwabara</cp:lastModifiedBy>
  <cp:revision>7</cp:revision>
  <dcterms:created xsi:type="dcterms:W3CDTF">2025-05-10T08:11:52Z</dcterms:created>
  <dcterms:modified xsi:type="dcterms:W3CDTF">2025-05-12T23:09:48Z</dcterms:modified>
</cp:coreProperties>
</file>