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D909-3941-834B-BB6A-C4A8995F5055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ED82-1289-304E-BD4E-B67F01307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68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8AD50A-3033-06F8-4969-432F77CCC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5" name="図 4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1DF5A225-0E47-1AB4-3E24-3AE517A62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7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30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53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8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6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04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829C5B96-E6A8-71CC-216A-C6A26163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80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7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00C7427-AD48-C54D-7A3E-F13879C11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9F2B4A-AD71-9364-9756-3B9492F8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6" name="図 5" descr="背景パターン&#10;&#10;AI 生成コンテンツは誤りを含む可能性があります。">
            <a:extLst>
              <a:ext uri="{FF2B5EF4-FFF2-40B4-BE49-F238E27FC236}">
                <a16:creationId xmlns:a16="http://schemas.microsoft.com/office/drawing/2014/main" id="{1C0968CE-B008-1005-D598-3259DF386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部帯付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E6FD5E29-6B9D-B9BF-6DFA-4B9FBB4C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9D3B4811-1F5A-6CDE-6367-A5143ABD9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571" y="253379"/>
            <a:ext cx="8764858" cy="319088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09F4-59C2-A622-189E-BABB5F37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8113"/>
            <a:ext cx="7886700" cy="3548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1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部帯付き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四角形&#10;&#10;AI 生成コンテンツは誤りを含む可能性があります。">
            <a:extLst>
              <a:ext uri="{FF2B5EF4-FFF2-40B4-BE49-F238E27FC236}">
                <a16:creationId xmlns:a16="http://schemas.microsoft.com/office/drawing/2014/main" id="{23C5AA4B-A96D-F92D-7679-F958D7538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9D3B4811-1F5A-6CDE-6367-A5143ABD9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571" y="102393"/>
            <a:ext cx="8764858" cy="319088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ja-JP" altLang="en-US"/>
          </a:p>
        </p:txBody>
      </p:sp>
      <p:sp>
        <p:nvSpPr>
          <p:cNvPr id="6" name="テキスト プレースホルダー 10">
            <a:extLst>
              <a:ext uri="{FF2B5EF4-FFF2-40B4-BE49-F238E27FC236}">
                <a16:creationId xmlns:a16="http://schemas.microsoft.com/office/drawing/2014/main" id="{9EE94CF5-B30A-97F1-E994-C25F76D065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71" y="624178"/>
            <a:ext cx="8764858" cy="58668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en-US" altLang="ja-JP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4EDF50-620D-801C-F9CC-314ADB3B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555"/>
            <a:ext cx="7886700" cy="31510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89A25DF-EB65-E9BC-B98D-2D0DC870F6A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BC5FED3-9E67-4445-9BEA-D149503D7F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73" r:id="rId7"/>
    <p:sldLayoutId id="214748367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DB29F-2F43-0A69-EB30-8347ABCB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7A3EE9-B3B1-AA9C-2CC4-35AC14361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20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SAJ_COLOU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664B"/>
      </a:accent1>
      <a:accent2>
        <a:srgbClr val="74B2E0"/>
      </a:accent2>
      <a:accent3>
        <a:srgbClr val="FFBA20"/>
      </a:accent3>
      <a:accent4>
        <a:srgbClr val="064583"/>
      </a:accent4>
      <a:accent5>
        <a:srgbClr val="C22047"/>
      </a:accent5>
      <a:accent6>
        <a:srgbClr val="612499"/>
      </a:accent6>
      <a:hlink>
        <a:srgbClr val="FFFFFF"/>
      </a:hlink>
      <a:folHlink>
        <a:srgbClr val="4D006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0</Words>
  <Application>Microsoft Macintosh PowerPoint</Application>
  <PresentationFormat>画面に合わせる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Kaz Kashiwabara</dc:creator>
  <cp:lastModifiedBy>Kaz Kashiwabara</cp:lastModifiedBy>
  <cp:revision>22</cp:revision>
  <dcterms:created xsi:type="dcterms:W3CDTF">2025-05-10T08:11:52Z</dcterms:created>
  <dcterms:modified xsi:type="dcterms:W3CDTF">2025-11-24T11:59:10Z</dcterms:modified>
</cp:coreProperties>
</file>